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60" r:id="rId4"/>
    <p:sldId id="295" r:id="rId5"/>
    <p:sldId id="292" r:id="rId6"/>
    <p:sldId id="297" r:id="rId7"/>
    <p:sldId id="298" r:id="rId8"/>
    <p:sldId id="263" r:id="rId9"/>
    <p:sldId id="265" r:id="rId10"/>
    <p:sldId id="321" r:id="rId11"/>
    <p:sldId id="302" r:id="rId12"/>
    <p:sldId id="301" r:id="rId13"/>
    <p:sldId id="317" r:id="rId14"/>
    <p:sldId id="318" r:id="rId15"/>
    <p:sldId id="316" r:id="rId16"/>
    <p:sldId id="327" r:id="rId17"/>
    <p:sldId id="328" r:id="rId18"/>
    <p:sldId id="307" r:id="rId19"/>
    <p:sldId id="329" r:id="rId20"/>
    <p:sldId id="268" r:id="rId21"/>
    <p:sldId id="32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270" autoAdjust="0"/>
  </p:normalViewPr>
  <p:slideViewPr>
    <p:cSldViewPr>
      <p:cViewPr>
        <p:scale>
          <a:sx n="100" d="100"/>
          <a:sy n="100" d="100"/>
        </p:scale>
        <p:origin x="-5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E03780-97A2-4870-97EF-56C0B2C0BFF4}"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US"/>
        </a:p>
      </dgm:t>
    </dgm:pt>
    <dgm:pt modelId="{EE14B4EC-AC23-4F0A-ACBD-7FA534D88125}">
      <dgm:prSet phldrT="[Text]"/>
      <dgm:spPr/>
      <dgm:t>
        <a:bodyPr/>
        <a:lstStyle/>
        <a:p>
          <a:r>
            <a:rPr lang="en-US" noProof="0" smtClean="0"/>
            <a:t>LSB</a:t>
          </a:r>
          <a:endParaRPr lang="en-US" noProof="0"/>
        </a:p>
      </dgm:t>
    </dgm:pt>
    <dgm:pt modelId="{DE1CB8A7-C7EE-405B-9149-2F714C1E9EEF}" type="parTrans" cxnId="{41B0A850-3733-4391-BB28-AB4B6C7CB557}">
      <dgm:prSet/>
      <dgm:spPr/>
      <dgm:t>
        <a:bodyPr/>
        <a:lstStyle/>
        <a:p>
          <a:endParaRPr lang="en-US" noProof="0"/>
        </a:p>
      </dgm:t>
    </dgm:pt>
    <dgm:pt modelId="{7D09ADBB-FB12-4CF3-A1D6-D26CC36121FC}" type="sibTrans" cxnId="{41B0A850-3733-4391-BB28-AB4B6C7CB557}">
      <dgm:prSet/>
      <dgm:spPr/>
      <dgm:t>
        <a:bodyPr/>
        <a:lstStyle/>
        <a:p>
          <a:endParaRPr lang="en-US" noProof="0"/>
        </a:p>
      </dgm:t>
    </dgm:pt>
    <dgm:pt modelId="{92CEDBF7-AC71-4A29-B1D7-EBAFD466341A}">
      <dgm:prSet phldrT="[Text]"/>
      <dgm:spPr/>
      <dgm:t>
        <a:bodyPr/>
        <a:lstStyle/>
        <a:p>
          <a:r>
            <a:rPr lang="en-US" noProof="0" smtClean="0"/>
            <a:t>Other producers</a:t>
          </a:r>
          <a:endParaRPr lang="en-US" noProof="0"/>
        </a:p>
      </dgm:t>
    </dgm:pt>
    <dgm:pt modelId="{C1128A54-E15B-43DC-936B-4CF3457CB9FF}" type="parTrans" cxnId="{9C23090A-025F-47F4-8E7D-FC712BD4ABF0}">
      <dgm:prSet/>
      <dgm:spPr/>
      <dgm:t>
        <a:bodyPr/>
        <a:lstStyle/>
        <a:p>
          <a:endParaRPr lang="en-US" noProof="0"/>
        </a:p>
      </dgm:t>
    </dgm:pt>
    <dgm:pt modelId="{A918E080-D4BE-47BE-8F7E-4B55BE01C380}" type="sibTrans" cxnId="{9C23090A-025F-47F4-8E7D-FC712BD4ABF0}">
      <dgm:prSet/>
      <dgm:spPr/>
      <dgm:t>
        <a:bodyPr/>
        <a:lstStyle/>
        <a:p>
          <a:endParaRPr lang="en-US" noProof="0"/>
        </a:p>
      </dgm:t>
    </dgm:pt>
    <dgm:pt modelId="{D833636F-1E7B-49FB-AB78-DC81224D53B5}">
      <dgm:prSet phldrT="[Text]"/>
      <dgm:spPr/>
      <dgm:t>
        <a:bodyPr/>
        <a:lstStyle/>
        <a:p>
          <a:r>
            <a:rPr lang="en-US" noProof="0" smtClean="0"/>
            <a:t>Users</a:t>
          </a:r>
          <a:endParaRPr lang="en-US" noProof="0"/>
        </a:p>
      </dgm:t>
    </dgm:pt>
    <dgm:pt modelId="{EC7F5F18-F6E9-4D6F-8D59-CCBACF39D4AE}" type="parTrans" cxnId="{53A79C9A-B6EF-409C-AD05-FFD3CB0B6DA7}">
      <dgm:prSet/>
      <dgm:spPr/>
      <dgm:t>
        <a:bodyPr/>
        <a:lstStyle/>
        <a:p>
          <a:endParaRPr lang="en-US" noProof="0"/>
        </a:p>
      </dgm:t>
    </dgm:pt>
    <dgm:pt modelId="{AC6784A0-66D4-4FC4-8E1D-318B962011E6}" type="sibTrans" cxnId="{53A79C9A-B6EF-409C-AD05-FFD3CB0B6DA7}">
      <dgm:prSet/>
      <dgm:spPr/>
      <dgm:t>
        <a:bodyPr/>
        <a:lstStyle/>
        <a:p>
          <a:endParaRPr lang="en-US" noProof="0"/>
        </a:p>
      </dgm:t>
    </dgm:pt>
    <dgm:pt modelId="{3565B23C-EB78-45DC-A204-E8B0FBC69EF4}">
      <dgm:prSet phldrT="[Text]"/>
      <dgm:spPr/>
      <dgm:t>
        <a:bodyPr/>
        <a:lstStyle/>
        <a:p>
          <a:r>
            <a:rPr lang="en-US" noProof="0" dirty="0" smtClean="0"/>
            <a:t>People</a:t>
          </a:r>
          <a:endParaRPr lang="en-US" noProof="0" dirty="0"/>
        </a:p>
      </dgm:t>
    </dgm:pt>
    <dgm:pt modelId="{CA76CB12-128F-4BBE-B648-21A99A8C9B54}" type="parTrans" cxnId="{F0F8A0CC-A448-4FD3-A615-D995372974F8}">
      <dgm:prSet/>
      <dgm:spPr/>
      <dgm:t>
        <a:bodyPr/>
        <a:lstStyle/>
        <a:p>
          <a:endParaRPr lang="en-US" noProof="0"/>
        </a:p>
      </dgm:t>
    </dgm:pt>
    <dgm:pt modelId="{61D052E6-1CDB-4ED6-BFA9-88B45BCC8F34}" type="sibTrans" cxnId="{F0F8A0CC-A448-4FD3-A615-D995372974F8}">
      <dgm:prSet/>
      <dgm:spPr/>
      <dgm:t>
        <a:bodyPr/>
        <a:lstStyle/>
        <a:p>
          <a:endParaRPr lang="en-US" noProof="0"/>
        </a:p>
      </dgm:t>
    </dgm:pt>
    <dgm:pt modelId="{B99BAED2-6A32-4E7A-9491-2C2779426DC8}">
      <dgm:prSet phldrT="[Text]"/>
      <dgm:spPr/>
      <dgm:t>
        <a:bodyPr/>
        <a:lstStyle/>
        <a:p>
          <a:r>
            <a:rPr lang="en-US" noProof="0" dirty="0" smtClean="0"/>
            <a:t>Data providers</a:t>
          </a:r>
          <a:endParaRPr lang="en-US" noProof="0" dirty="0"/>
        </a:p>
      </dgm:t>
    </dgm:pt>
    <dgm:pt modelId="{D780CBE7-561D-4489-B420-D561BAB0D2B7}" type="parTrans" cxnId="{8794AC46-D10F-480A-91BA-4463DCD0ADC3}">
      <dgm:prSet/>
      <dgm:spPr/>
      <dgm:t>
        <a:bodyPr/>
        <a:lstStyle/>
        <a:p>
          <a:endParaRPr lang="en-US" noProof="0"/>
        </a:p>
      </dgm:t>
    </dgm:pt>
    <dgm:pt modelId="{982D7514-DF24-4F72-AA7E-9D41D941A785}" type="sibTrans" cxnId="{8794AC46-D10F-480A-91BA-4463DCD0ADC3}">
      <dgm:prSet/>
      <dgm:spPr/>
      <dgm:t>
        <a:bodyPr/>
        <a:lstStyle/>
        <a:p>
          <a:endParaRPr lang="en-US" noProof="0"/>
        </a:p>
      </dgm:t>
    </dgm:pt>
    <dgm:pt modelId="{D2F5FBB5-6D94-4D7F-BC24-D57FD907926F}" type="pres">
      <dgm:prSet presAssocID="{0FE03780-97A2-4870-97EF-56C0B2C0BFF4}" presName="cycle" presStyleCnt="0">
        <dgm:presLayoutVars>
          <dgm:chMax val="1"/>
          <dgm:dir/>
          <dgm:animLvl val="ctr"/>
          <dgm:resizeHandles val="exact"/>
        </dgm:presLayoutVars>
      </dgm:prSet>
      <dgm:spPr/>
      <dgm:t>
        <a:bodyPr/>
        <a:lstStyle/>
        <a:p>
          <a:endParaRPr lang="en-US"/>
        </a:p>
      </dgm:t>
    </dgm:pt>
    <dgm:pt modelId="{A27DA83B-3621-436F-998E-9980D249DB8E}" type="pres">
      <dgm:prSet presAssocID="{EE14B4EC-AC23-4F0A-ACBD-7FA534D88125}" presName="centerShape" presStyleLbl="node0" presStyleIdx="0" presStyleCnt="1"/>
      <dgm:spPr/>
      <dgm:t>
        <a:bodyPr/>
        <a:lstStyle/>
        <a:p>
          <a:endParaRPr lang="en-US"/>
        </a:p>
      </dgm:t>
    </dgm:pt>
    <dgm:pt modelId="{11922D8B-ABDC-4FFD-971A-C79ECF9C3EB1}" type="pres">
      <dgm:prSet presAssocID="{C1128A54-E15B-43DC-936B-4CF3457CB9FF}" presName="Name9" presStyleLbl="parChTrans1D2" presStyleIdx="0" presStyleCnt="4"/>
      <dgm:spPr/>
      <dgm:t>
        <a:bodyPr/>
        <a:lstStyle/>
        <a:p>
          <a:endParaRPr lang="en-US"/>
        </a:p>
      </dgm:t>
    </dgm:pt>
    <dgm:pt modelId="{64723704-3246-481A-8422-C088D298949B}" type="pres">
      <dgm:prSet presAssocID="{C1128A54-E15B-43DC-936B-4CF3457CB9FF}" presName="connTx" presStyleLbl="parChTrans1D2" presStyleIdx="0" presStyleCnt="4"/>
      <dgm:spPr/>
      <dgm:t>
        <a:bodyPr/>
        <a:lstStyle/>
        <a:p>
          <a:endParaRPr lang="en-US"/>
        </a:p>
      </dgm:t>
    </dgm:pt>
    <dgm:pt modelId="{67DA05C8-AEE0-4515-9574-5DFA2BA1328E}" type="pres">
      <dgm:prSet presAssocID="{92CEDBF7-AC71-4A29-B1D7-EBAFD466341A}" presName="node" presStyleLbl="node1" presStyleIdx="0" presStyleCnt="4" custScaleX="223507">
        <dgm:presLayoutVars>
          <dgm:bulletEnabled val="1"/>
        </dgm:presLayoutVars>
      </dgm:prSet>
      <dgm:spPr/>
      <dgm:t>
        <a:bodyPr/>
        <a:lstStyle/>
        <a:p>
          <a:endParaRPr lang="en-US"/>
        </a:p>
      </dgm:t>
    </dgm:pt>
    <dgm:pt modelId="{3092426C-64F5-4239-A22E-7DEC2368073F}" type="pres">
      <dgm:prSet presAssocID="{EC7F5F18-F6E9-4D6F-8D59-CCBACF39D4AE}" presName="Name9" presStyleLbl="parChTrans1D2" presStyleIdx="1" presStyleCnt="4"/>
      <dgm:spPr/>
      <dgm:t>
        <a:bodyPr/>
        <a:lstStyle/>
        <a:p>
          <a:endParaRPr lang="en-US"/>
        </a:p>
      </dgm:t>
    </dgm:pt>
    <dgm:pt modelId="{5E60F342-392E-424E-8893-282CC6EFD06F}" type="pres">
      <dgm:prSet presAssocID="{EC7F5F18-F6E9-4D6F-8D59-CCBACF39D4AE}" presName="connTx" presStyleLbl="parChTrans1D2" presStyleIdx="1" presStyleCnt="4"/>
      <dgm:spPr/>
      <dgm:t>
        <a:bodyPr/>
        <a:lstStyle/>
        <a:p>
          <a:endParaRPr lang="en-US"/>
        </a:p>
      </dgm:t>
    </dgm:pt>
    <dgm:pt modelId="{56E08820-DD52-4623-879D-782E8831E611}" type="pres">
      <dgm:prSet presAssocID="{D833636F-1E7B-49FB-AB78-DC81224D53B5}" presName="node" presStyleLbl="node1" presStyleIdx="1" presStyleCnt="4" custScaleX="166479" custRadScaleRad="99385" custRadScaleInc="-2740">
        <dgm:presLayoutVars>
          <dgm:bulletEnabled val="1"/>
        </dgm:presLayoutVars>
      </dgm:prSet>
      <dgm:spPr/>
      <dgm:t>
        <a:bodyPr/>
        <a:lstStyle/>
        <a:p>
          <a:endParaRPr lang="en-US"/>
        </a:p>
      </dgm:t>
    </dgm:pt>
    <dgm:pt modelId="{4D1FFFA3-84B4-439D-B92B-8274207CF588}" type="pres">
      <dgm:prSet presAssocID="{CA76CB12-128F-4BBE-B648-21A99A8C9B54}" presName="Name9" presStyleLbl="parChTrans1D2" presStyleIdx="2" presStyleCnt="4"/>
      <dgm:spPr/>
      <dgm:t>
        <a:bodyPr/>
        <a:lstStyle/>
        <a:p>
          <a:endParaRPr lang="en-US"/>
        </a:p>
      </dgm:t>
    </dgm:pt>
    <dgm:pt modelId="{E74612FB-59F1-469F-8B47-5AF150B8A75D}" type="pres">
      <dgm:prSet presAssocID="{CA76CB12-128F-4BBE-B648-21A99A8C9B54}" presName="connTx" presStyleLbl="parChTrans1D2" presStyleIdx="2" presStyleCnt="4"/>
      <dgm:spPr/>
      <dgm:t>
        <a:bodyPr/>
        <a:lstStyle/>
        <a:p>
          <a:endParaRPr lang="en-US"/>
        </a:p>
      </dgm:t>
    </dgm:pt>
    <dgm:pt modelId="{8AE5563B-3B4D-47BC-B4BE-7DCE8267952B}" type="pres">
      <dgm:prSet presAssocID="{3565B23C-EB78-45DC-A204-E8B0FBC69EF4}" presName="node" presStyleLbl="node1" presStyleIdx="2" presStyleCnt="4" custScaleX="233787" custRadScaleRad="100124" custRadScaleInc="-4036">
        <dgm:presLayoutVars>
          <dgm:bulletEnabled val="1"/>
        </dgm:presLayoutVars>
      </dgm:prSet>
      <dgm:spPr/>
      <dgm:t>
        <a:bodyPr/>
        <a:lstStyle/>
        <a:p>
          <a:endParaRPr lang="en-US"/>
        </a:p>
      </dgm:t>
    </dgm:pt>
    <dgm:pt modelId="{ADA8E070-A014-49F2-9B66-604736D27E7A}" type="pres">
      <dgm:prSet presAssocID="{D780CBE7-561D-4489-B420-D561BAB0D2B7}" presName="Name9" presStyleLbl="parChTrans1D2" presStyleIdx="3" presStyleCnt="4"/>
      <dgm:spPr/>
      <dgm:t>
        <a:bodyPr/>
        <a:lstStyle/>
        <a:p>
          <a:endParaRPr lang="en-US"/>
        </a:p>
      </dgm:t>
    </dgm:pt>
    <dgm:pt modelId="{57977927-7502-4872-806E-172156D2E551}" type="pres">
      <dgm:prSet presAssocID="{D780CBE7-561D-4489-B420-D561BAB0D2B7}" presName="connTx" presStyleLbl="parChTrans1D2" presStyleIdx="3" presStyleCnt="4"/>
      <dgm:spPr/>
      <dgm:t>
        <a:bodyPr/>
        <a:lstStyle/>
        <a:p>
          <a:endParaRPr lang="en-US"/>
        </a:p>
      </dgm:t>
    </dgm:pt>
    <dgm:pt modelId="{FB415B97-7B6A-4465-853D-603BD4CD0F30}" type="pres">
      <dgm:prSet presAssocID="{B99BAED2-6A32-4E7A-9491-2C2779426DC8}" presName="node" presStyleLbl="node1" presStyleIdx="3" presStyleCnt="4" custScaleX="152605">
        <dgm:presLayoutVars>
          <dgm:bulletEnabled val="1"/>
        </dgm:presLayoutVars>
      </dgm:prSet>
      <dgm:spPr/>
      <dgm:t>
        <a:bodyPr/>
        <a:lstStyle/>
        <a:p>
          <a:endParaRPr lang="en-US"/>
        </a:p>
      </dgm:t>
    </dgm:pt>
  </dgm:ptLst>
  <dgm:cxnLst>
    <dgm:cxn modelId="{9C23090A-025F-47F4-8E7D-FC712BD4ABF0}" srcId="{EE14B4EC-AC23-4F0A-ACBD-7FA534D88125}" destId="{92CEDBF7-AC71-4A29-B1D7-EBAFD466341A}" srcOrd="0" destOrd="0" parTransId="{C1128A54-E15B-43DC-936B-4CF3457CB9FF}" sibTransId="{A918E080-D4BE-47BE-8F7E-4B55BE01C380}"/>
    <dgm:cxn modelId="{9E97976E-B1CA-4645-9749-F5FF434281EA}" type="presOf" srcId="{CA76CB12-128F-4BBE-B648-21A99A8C9B54}" destId="{E74612FB-59F1-469F-8B47-5AF150B8A75D}" srcOrd="1" destOrd="0" presId="urn:microsoft.com/office/officeart/2005/8/layout/radial1"/>
    <dgm:cxn modelId="{D8A671B6-F896-47B8-975A-D16427F78456}" type="presOf" srcId="{D833636F-1E7B-49FB-AB78-DC81224D53B5}" destId="{56E08820-DD52-4623-879D-782E8831E611}" srcOrd="0" destOrd="0" presId="urn:microsoft.com/office/officeart/2005/8/layout/radial1"/>
    <dgm:cxn modelId="{15C26D08-69FA-4497-A1EB-C6449D6F1099}" type="presOf" srcId="{C1128A54-E15B-43DC-936B-4CF3457CB9FF}" destId="{64723704-3246-481A-8422-C088D298949B}" srcOrd="1" destOrd="0" presId="urn:microsoft.com/office/officeart/2005/8/layout/radial1"/>
    <dgm:cxn modelId="{8794AC46-D10F-480A-91BA-4463DCD0ADC3}" srcId="{EE14B4EC-AC23-4F0A-ACBD-7FA534D88125}" destId="{B99BAED2-6A32-4E7A-9491-2C2779426DC8}" srcOrd="3" destOrd="0" parTransId="{D780CBE7-561D-4489-B420-D561BAB0D2B7}" sibTransId="{982D7514-DF24-4F72-AA7E-9D41D941A785}"/>
    <dgm:cxn modelId="{80A19583-B8E8-4172-8810-34D28F0E5786}" type="presOf" srcId="{C1128A54-E15B-43DC-936B-4CF3457CB9FF}" destId="{11922D8B-ABDC-4FFD-971A-C79ECF9C3EB1}" srcOrd="0" destOrd="0" presId="urn:microsoft.com/office/officeart/2005/8/layout/radial1"/>
    <dgm:cxn modelId="{41B0A850-3733-4391-BB28-AB4B6C7CB557}" srcId="{0FE03780-97A2-4870-97EF-56C0B2C0BFF4}" destId="{EE14B4EC-AC23-4F0A-ACBD-7FA534D88125}" srcOrd="0" destOrd="0" parTransId="{DE1CB8A7-C7EE-405B-9149-2F714C1E9EEF}" sibTransId="{7D09ADBB-FB12-4CF3-A1D6-D26CC36121FC}"/>
    <dgm:cxn modelId="{53A79C9A-B6EF-409C-AD05-FFD3CB0B6DA7}" srcId="{EE14B4EC-AC23-4F0A-ACBD-7FA534D88125}" destId="{D833636F-1E7B-49FB-AB78-DC81224D53B5}" srcOrd="1" destOrd="0" parTransId="{EC7F5F18-F6E9-4D6F-8D59-CCBACF39D4AE}" sibTransId="{AC6784A0-66D4-4FC4-8E1D-318B962011E6}"/>
    <dgm:cxn modelId="{EBFEE0AA-0751-4613-9292-6D49F86D5F0A}" type="presOf" srcId="{EC7F5F18-F6E9-4D6F-8D59-CCBACF39D4AE}" destId="{3092426C-64F5-4239-A22E-7DEC2368073F}" srcOrd="0" destOrd="0" presId="urn:microsoft.com/office/officeart/2005/8/layout/radial1"/>
    <dgm:cxn modelId="{99962BB3-C4CE-4E31-A28F-2224250D1849}" type="presOf" srcId="{EC7F5F18-F6E9-4D6F-8D59-CCBACF39D4AE}" destId="{5E60F342-392E-424E-8893-282CC6EFD06F}" srcOrd="1" destOrd="0" presId="urn:microsoft.com/office/officeart/2005/8/layout/radial1"/>
    <dgm:cxn modelId="{7564ECDC-48D7-4CC3-8697-8A7B757A48CC}" type="presOf" srcId="{B99BAED2-6A32-4E7A-9491-2C2779426DC8}" destId="{FB415B97-7B6A-4465-853D-603BD4CD0F30}" srcOrd="0" destOrd="0" presId="urn:microsoft.com/office/officeart/2005/8/layout/radial1"/>
    <dgm:cxn modelId="{B7354B63-0A24-4496-A4AD-F8D4E3449B7B}" type="presOf" srcId="{EE14B4EC-AC23-4F0A-ACBD-7FA534D88125}" destId="{A27DA83B-3621-436F-998E-9980D249DB8E}" srcOrd="0" destOrd="0" presId="urn:microsoft.com/office/officeart/2005/8/layout/radial1"/>
    <dgm:cxn modelId="{7F1CD71F-184A-4454-80D9-5B76412E7A5F}" type="presOf" srcId="{3565B23C-EB78-45DC-A204-E8B0FBC69EF4}" destId="{8AE5563B-3B4D-47BC-B4BE-7DCE8267952B}" srcOrd="0" destOrd="0" presId="urn:microsoft.com/office/officeart/2005/8/layout/radial1"/>
    <dgm:cxn modelId="{F0F8A0CC-A448-4FD3-A615-D995372974F8}" srcId="{EE14B4EC-AC23-4F0A-ACBD-7FA534D88125}" destId="{3565B23C-EB78-45DC-A204-E8B0FBC69EF4}" srcOrd="2" destOrd="0" parTransId="{CA76CB12-128F-4BBE-B648-21A99A8C9B54}" sibTransId="{61D052E6-1CDB-4ED6-BFA9-88B45BCC8F34}"/>
    <dgm:cxn modelId="{F6555213-C3D2-485B-BAB3-30426C559E57}" type="presOf" srcId="{92CEDBF7-AC71-4A29-B1D7-EBAFD466341A}" destId="{67DA05C8-AEE0-4515-9574-5DFA2BA1328E}" srcOrd="0" destOrd="0" presId="urn:microsoft.com/office/officeart/2005/8/layout/radial1"/>
    <dgm:cxn modelId="{ACD0D941-2989-4210-9994-ED901BE4F804}" type="presOf" srcId="{0FE03780-97A2-4870-97EF-56C0B2C0BFF4}" destId="{D2F5FBB5-6D94-4D7F-BC24-D57FD907926F}" srcOrd="0" destOrd="0" presId="urn:microsoft.com/office/officeart/2005/8/layout/radial1"/>
    <dgm:cxn modelId="{53A3FDD0-D631-427F-A01E-B89EC17A7AED}" type="presOf" srcId="{D780CBE7-561D-4489-B420-D561BAB0D2B7}" destId="{ADA8E070-A014-49F2-9B66-604736D27E7A}" srcOrd="0" destOrd="0" presId="urn:microsoft.com/office/officeart/2005/8/layout/radial1"/>
    <dgm:cxn modelId="{1FBA3828-95BC-4E8D-B77B-27C351758911}" type="presOf" srcId="{D780CBE7-561D-4489-B420-D561BAB0D2B7}" destId="{57977927-7502-4872-806E-172156D2E551}" srcOrd="1" destOrd="0" presId="urn:microsoft.com/office/officeart/2005/8/layout/radial1"/>
    <dgm:cxn modelId="{5A75D5C8-8E75-47C9-A4E6-9C47462AFC28}" type="presOf" srcId="{CA76CB12-128F-4BBE-B648-21A99A8C9B54}" destId="{4D1FFFA3-84B4-439D-B92B-8274207CF588}" srcOrd="0" destOrd="0" presId="urn:microsoft.com/office/officeart/2005/8/layout/radial1"/>
    <dgm:cxn modelId="{730ACE6E-9AB8-4DAD-A955-762074DD8156}" type="presParOf" srcId="{D2F5FBB5-6D94-4D7F-BC24-D57FD907926F}" destId="{A27DA83B-3621-436F-998E-9980D249DB8E}" srcOrd="0" destOrd="0" presId="urn:microsoft.com/office/officeart/2005/8/layout/radial1"/>
    <dgm:cxn modelId="{2ECC3068-928B-4709-B6A3-D7E499A5756D}" type="presParOf" srcId="{D2F5FBB5-6D94-4D7F-BC24-D57FD907926F}" destId="{11922D8B-ABDC-4FFD-971A-C79ECF9C3EB1}" srcOrd="1" destOrd="0" presId="urn:microsoft.com/office/officeart/2005/8/layout/radial1"/>
    <dgm:cxn modelId="{AD8A80C7-0B1B-4F57-8288-BD9C60B75A89}" type="presParOf" srcId="{11922D8B-ABDC-4FFD-971A-C79ECF9C3EB1}" destId="{64723704-3246-481A-8422-C088D298949B}" srcOrd="0" destOrd="0" presId="urn:microsoft.com/office/officeart/2005/8/layout/radial1"/>
    <dgm:cxn modelId="{564547F1-4CF0-41B0-A39D-AFB7CE9C18CC}" type="presParOf" srcId="{D2F5FBB5-6D94-4D7F-BC24-D57FD907926F}" destId="{67DA05C8-AEE0-4515-9574-5DFA2BA1328E}" srcOrd="2" destOrd="0" presId="urn:microsoft.com/office/officeart/2005/8/layout/radial1"/>
    <dgm:cxn modelId="{55CEFB99-593B-49CE-BD31-4099A60D9BD5}" type="presParOf" srcId="{D2F5FBB5-6D94-4D7F-BC24-D57FD907926F}" destId="{3092426C-64F5-4239-A22E-7DEC2368073F}" srcOrd="3" destOrd="0" presId="urn:microsoft.com/office/officeart/2005/8/layout/radial1"/>
    <dgm:cxn modelId="{FBF57822-24DB-4116-ACFD-5E0AFBC21ACC}" type="presParOf" srcId="{3092426C-64F5-4239-A22E-7DEC2368073F}" destId="{5E60F342-392E-424E-8893-282CC6EFD06F}" srcOrd="0" destOrd="0" presId="urn:microsoft.com/office/officeart/2005/8/layout/radial1"/>
    <dgm:cxn modelId="{160DCBDA-78F6-4CA9-ABD0-BF8091BD0D88}" type="presParOf" srcId="{D2F5FBB5-6D94-4D7F-BC24-D57FD907926F}" destId="{56E08820-DD52-4623-879D-782E8831E611}" srcOrd="4" destOrd="0" presId="urn:microsoft.com/office/officeart/2005/8/layout/radial1"/>
    <dgm:cxn modelId="{7466F283-B348-4DEA-8C71-10F8EE83ADCA}" type="presParOf" srcId="{D2F5FBB5-6D94-4D7F-BC24-D57FD907926F}" destId="{4D1FFFA3-84B4-439D-B92B-8274207CF588}" srcOrd="5" destOrd="0" presId="urn:microsoft.com/office/officeart/2005/8/layout/radial1"/>
    <dgm:cxn modelId="{0ABB1DBF-9DDC-4B9B-B382-DDCE59DD7A67}" type="presParOf" srcId="{4D1FFFA3-84B4-439D-B92B-8274207CF588}" destId="{E74612FB-59F1-469F-8B47-5AF150B8A75D}" srcOrd="0" destOrd="0" presId="urn:microsoft.com/office/officeart/2005/8/layout/radial1"/>
    <dgm:cxn modelId="{F88D76A7-4FA7-43C6-8509-6274A6A50143}" type="presParOf" srcId="{D2F5FBB5-6D94-4D7F-BC24-D57FD907926F}" destId="{8AE5563B-3B4D-47BC-B4BE-7DCE8267952B}" srcOrd="6" destOrd="0" presId="urn:microsoft.com/office/officeart/2005/8/layout/radial1"/>
    <dgm:cxn modelId="{BF2BD1FC-EB53-4E4B-8F44-E27BF9DFFF32}" type="presParOf" srcId="{D2F5FBB5-6D94-4D7F-BC24-D57FD907926F}" destId="{ADA8E070-A014-49F2-9B66-604736D27E7A}" srcOrd="7" destOrd="0" presId="urn:microsoft.com/office/officeart/2005/8/layout/radial1"/>
    <dgm:cxn modelId="{75D4413E-804D-4712-ADAA-19E4D08B0947}" type="presParOf" srcId="{ADA8E070-A014-49F2-9B66-604736D27E7A}" destId="{57977927-7502-4872-806E-172156D2E551}" srcOrd="0" destOrd="0" presId="urn:microsoft.com/office/officeart/2005/8/layout/radial1"/>
    <dgm:cxn modelId="{5848BF67-2491-4115-9957-AD5A179C91B4}" type="presParOf" srcId="{D2F5FBB5-6D94-4D7F-BC24-D57FD907926F}" destId="{FB415B97-7B6A-4465-853D-603BD4CD0F30}" srcOrd="8"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2EEBE7B-3E8B-4C8D-ACB2-CF7A3888A1F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th-TH"/>
        </a:p>
      </dgm:t>
    </dgm:pt>
    <dgm:pt modelId="{8C2FFDA5-F0D6-4862-9EE7-7617253C72E5}">
      <dgm:prSet phldrT="[Text]" custT="1"/>
      <dgm:spPr/>
      <dgm:t>
        <a:bodyPr/>
        <a:lstStyle/>
        <a:p>
          <a:r>
            <a:rPr lang="en-US" sz="2000" b="1" dirty="0">
              <a:latin typeface="Times New Roman" pitchFamily="18" charset="0"/>
              <a:cs typeface="Times New Roman" pitchFamily="18" charset="0"/>
            </a:rPr>
            <a:t>Ministry of  </a:t>
          </a:r>
          <a:r>
            <a:rPr lang="en-US" sz="2000" b="1" dirty="0" smtClean="0">
              <a:latin typeface="Times New Roman" pitchFamily="18" charset="0"/>
              <a:cs typeface="Times New Roman" pitchFamily="18" charset="0"/>
            </a:rPr>
            <a:t>Planning </a:t>
          </a:r>
          <a:r>
            <a:rPr lang="en-US" sz="2000" b="1" dirty="0">
              <a:latin typeface="Times New Roman" pitchFamily="18" charset="0"/>
              <a:cs typeface="Times New Roman" pitchFamily="18" charset="0"/>
            </a:rPr>
            <a:t>and Investment </a:t>
          </a:r>
          <a:r>
            <a:rPr lang="en-US" sz="2000" b="1" dirty="0" smtClean="0">
              <a:latin typeface="Times New Roman" pitchFamily="18" charset="0"/>
              <a:cs typeface="Times New Roman" pitchFamily="18" charset="0"/>
            </a:rPr>
            <a:t>        (MPI</a:t>
          </a:r>
          <a:r>
            <a:rPr lang="en-US" sz="2000" b="1" dirty="0">
              <a:latin typeface="Times New Roman" pitchFamily="18" charset="0"/>
              <a:cs typeface="Times New Roman" pitchFamily="18" charset="0"/>
            </a:rPr>
            <a:t>) </a:t>
          </a:r>
          <a:endParaRPr lang="th-TH" sz="2000" b="1" dirty="0">
            <a:latin typeface="Times New Roman" pitchFamily="18" charset="0"/>
          </a:endParaRPr>
        </a:p>
      </dgm:t>
    </dgm:pt>
    <dgm:pt modelId="{64995040-22DD-4278-83D4-0A94EF37652B}" type="parTrans" cxnId="{69F1E3E3-FA6A-46F5-AE16-202E1676E4BF}">
      <dgm:prSet/>
      <dgm:spPr/>
      <dgm:t>
        <a:bodyPr/>
        <a:lstStyle/>
        <a:p>
          <a:endParaRPr lang="th-TH"/>
        </a:p>
      </dgm:t>
    </dgm:pt>
    <dgm:pt modelId="{B9EAF094-2D17-4E01-8B4A-D55B2B714E11}" type="sibTrans" cxnId="{69F1E3E3-FA6A-46F5-AE16-202E1676E4BF}">
      <dgm:prSet/>
      <dgm:spPr/>
      <dgm:t>
        <a:bodyPr/>
        <a:lstStyle/>
        <a:p>
          <a:endParaRPr lang="th-TH"/>
        </a:p>
      </dgm:t>
    </dgm:pt>
    <dgm:pt modelId="{26C74B22-B32B-483E-805A-A13D70A07F40}">
      <dgm:prSet phldrT="[Text]" custT="1"/>
      <dgm:spPr/>
      <dgm:t>
        <a:bodyPr/>
        <a:lstStyle/>
        <a:p>
          <a:r>
            <a:rPr lang="en-US" sz="1800" b="1" dirty="0">
              <a:latin typeface="Times New Roman" pitchFamily="18" charset="0"/>
              <a:cs typeface="Times New Roman" pitchFamily="18" charset="0"/>
            </a:rPr>
            <a:t>LAO Statistics Bureau (LSB)</a:t>
          </a:r>
          <a:endParaRPr lang="th-TH" sz="1800" b="1" dirty="0">
            <a:latin typeface="Times New Roman" pitchFamily="18" charset="0"/>
          </a:endParaRPr>
        </a:p>
      </dgm:t>
    </dgm:pt>
    <dgm:pt modelId="{6C5FBC5C-D62B-4BDF-92A1-15F5194D9D45}" type="parTrans" cxnId="{CBEE62B6-616A-425E-A59D-BE9D4C4C8D70}">
      <dgm:prSet/>
      <dgm:spPr/>
      <dgm:t>
        <a:bodyPr/>
        <a:lstStyle/>
        <a:p>
          <a:endParaRPr lang="th-TH"/>
        </a:p>
      </dgm:t>
    </dgm:pt>
    <dgm:pt modelId="{EDE1F94B-57E8-4615-869C-236CCAECB70F}" type="sibTrans" cxnId="{CBEE62B6-616A-425E-A59D-BE9D4C4C8D70}">
      <dgm:prSet/>
      <dgm:spPr/>
      <dgm:t>
        <a:bodyPr/>
        <a:lstStyle/>
        <a:p>
          <a:endParaRPr lang="th-TH"/>
        </a:p>
      </dgm:t>
    </dgm:pt>
    <dgm:pt modelId="{4E18C41D-FC55-499F-A62E-40093244C306}">
      <dgm:prSet phldrT="[Text]" custT="1"/>
      <dgm:spPr/>
      <dgm:t>
        <a:bodyPr/>
        <a:lstStyle/>
        <a:p>
          <a:r>
            <a:rPr lang="en-US" sz="1200" b="1">
              <a:latin typeface="Times New Roman" pitchFamily="18" charset="0"/>
              <a:cs typeface="Times New Roman" pitchFamily="18" charset="0"/>
            </a:rPr>
            <a:t>Services Department</a:t>
          </a:r>
        </a:p>
        <a:p>
          <a:r>
            <a:rPr lang="en-US" sz="1200" b="1">
              <a:latin typeface="Times New Roman" pitchFamily="18" charset="0"/>
              <a:cs typeface="Times New Roman" pitchFamily="18" charset="0"/>
            </a:rPr>
            <a:t> ( 1 DG, 1 DDG)*</a:t>
          </a:r>
          <a:endParaRPr lang="th-TH" sz="1200" b="1">
            <a:latin typeface="Times New Roman" pitchFamily="18" charset="0"/>
          </a:endParaRPr>
        </a:p>
      </dgm:t>
    </dgm:pt>
    <dgm:pt modelId="{AE07ABAA-0187-4052-ACBE-5E5EE67F4E76}" type="sibTrans" cxnId="{0C20611B-7969-4B6E-AACF-1715B23134A5}">
      <dgm:prSet/>
      <dgm:spPr/>
      <dgm:t>
        <a:bodyPr/>
        <a:lstStyle/>
        <a:p>
          <a:endParaRPr lang="th-TH"/>
        </a:p>
      </dgm:t>
    </dgm:pt>
    <dgm:pt modelId="{1C322A18-D248-4266-9DD7-CE1C4B9F20AE}" type="parTrans" cxnId="{0C20611B-7969-4B6E-AACF-1715B23134A5}">
      <dgm:prSet/>
      <dgm:spPr/>
      <dgm:t>
        <a:bodyPr/>
        <a:lstStyle/>
        <a:p>
          <a:endParaRPr lang="th-TH"/>
        </a:p>
      </dgm:t>
    </dgm:pt>
    <dgm:pt modelId="{AC1C7C2F-6D03-474D-89D7-90EFF78AB828}">
      <dgm:prSet phldrT="[Text]" custT="1"/>
      <dgm:spPr/>
      <dgm:t>
        <a:bodyPr/>
        <a:lstStyle/>
        <a:p>
          <a:r>
            <a:rPr lang="en-US" sz="800" dirty="0">
              <a:latin typeface="Times New Roman" pitchFamily="18" charset="0"/>
              <a:cs typeface="Times New Roman" pitchFamily="18" charset="0"/>
            </a:rPr>
            <a:t>Research and analysis Division</a:t>
          </a:r>
          <a:endParaRPr lang="th-TH" sz="800" dirty="0">
            <a:latin typeface="Times New Roman" pitchFamily="18" charset="0"/>
          </a:endParaRPr>
        </a:p>
      </dgm:t>
    </dgm:pt>
    <dgm:pt modelId="{5233BACD-C462-4CA0-8D02-8448DAD4D7C6}">
      <dgm:prSet phldrT="[Text]" custT="1"/>
      <dgm:spPr/>
      <dgm:t>
        <a:bodyPr/>
        <a:lstStyle/>
        <a:p>
          <a:r>
            <a:rPr lang="en-US" sz="1200" b="1">
              <a:latin typeface="Times New Roman" pitchFamily="18" charset="0"/>
              <a:cs typeface="Times New Roman" pitchFamily="18" charset="0"/>
            </a:rPr>
            <a:t>Social Statistics Department </a:t>
          </a:r>
        </a:p>
        <a:p>
          <a:r>
            <a:rPr lang="en-US" sz="1200" b="1">
              <a:latin typeface="Times New Roman" pitchFamily="18" charset="0"/>
              <a:cs typeface="Times New Roman" pitchFamily="18" charset="0"/>
            </a:rPr>
            <a:t>( 1 DG, 2 DDGs)</a:t>
          </a:r>
          <a:endParaRPr lang="th-TH" sz="1200" b="1">
            <a:latin typeface="Times New Roman" pitchFamily="18" charset="0"/>
          </a:endParaRPr>
        </a:p>
      </dgm:t>
    </dgm:pt>
    <dgm:pt modelId="{30E7CEC5-5CE7-4C97-88AD-526222DB6C75}" type="sibTrans" cxnId="{37621C4D-EEB4-4D29-AA6F-1991DFC7EF36}">
      <dgm:prSet/>
      <dgm:spPr/>
      <dgm:t>
        <a:bodyPr/>
        <a:lstStyle/>
        <a:p>
          <a:endParaRPr lang="th-TH"/>
        </a:p>
      </dgm:t>
    </dgm:pt>
    <dgm:pt modelId="{EEF2050F-29C8-4E97-8207-1CABADCA205D}" type="parTrans" cxnId="{37621C4D-EEB4-4D29-AA6F-1991DFC7EF36}">
      <dgm:prSet/>
      <dgm:spPr/>
      <dgm:t>
        <a:bodyPr/>
        <a:lstStyle/>
        <a:p>
          <a:endParaRPr lang="th-TH"/>
        </a:p>
      </dgm:t>
    </dgm:pt>
    <dgm:pt modelId="{22DC7E1D-91FD-4ACA-95F3-CF81E4EF67A8}" type="sibTrans" cxnId="{DCF8424A-0B06-4884-ADE2-B24A647A9DA5}">
      <dgm:prSet/>
      <dgm:spPr/>
      <dgm:t>
        <a:bodyPr/>
        <a:lstStyle/>
        <a:p>
          <a:endParaRPr lang="th-TH"/>
        </a:p>
      </dgm:t>
    </dgm:pt>
    <dgm:pt modelId="{06425EB8-6214-4B1E-8270-60A9B9F7F411}" type="parTrans" cxnId="{DCF8424A-0B06-4884-ADE2-B24A647A9DA5}">
      <dgm:prSet/>
      <dgm:spPr/>
      <dgm:t>
        <a:bodyPr/>
        <a:lstStyle/>
        <a:p>
          <a:endParaRPr lang="th-TH"/>
        </a:p>
      </dgm:t>
    </dgm:pt>
    <dgm:pt modelId="{86DA1E1A-D428-42E8-870E-26BB176B7963}">
      <dgm:prSet phldrT="[Text]" custT="1"/>
      <dgm:spPr/>
      <dgm:t>
        <a:bodyPr/>
        <a:lstStyle/>
        <a:p>
          <a:r>
            <a:rPr lang="en-US" sz="800">
              <a:latin typeface="Times New Roman" pitchFamily="18" charset="0"/>
              <a:cs typeface="Times New Roman" pitchFamily="18" charset="0"/>
            </a:rPr>
            <a:t>Research  and  Development Divsion </a:t>
          </a:r>
          <a:endParaRPr lang="th-TH" sz="800">
            <a:latin typeface="Times New Roman" pitchFamily="18" charset="0"/>
          </a:endParaRPr>
        </a:p>
      </dgm:t>
    </dgm:pt>
    <dgm:pt modelId="{CCD4B8AA-9D15-46C1-A74F-9F2EDD3D3E3E}">
      <dgm:prSet phldrT="[Text]" custT="1"/>
      <dgm:spPr/>
      <dgm:t>
        <a:bodyPr/>
        <a:lstStyle/>
        <a:p>
          <a:r>
            <a:rPr lang="en-US" sz="800">
              <a:latin typeface="Times New Roman" pitchFamily="18" charset="0"/>
              <a:cs typeface="Times New Roman" pitchFamily="18" charset="0"/>
            </a:rPr>
            <a:t>Economic  and Price Statistics Division</a:t>
          </a:r>
          <a:endParaRPr lang="th-TH" sz="800">
            <a:latin typeface="Times New Roman" pitchFamily="18" charset="0"/>
          </a:endParaRPr>
        </a:p>
      </dgm:t>
    </dgm:pt>
    <dgm:pt modelId="{5CAE8AEF-04B2-415E-B231-5FE373AE196B}">
      <dgm:prSet phldrT="[Text]" custT="1"/>
      <dgm:spPr/>
      <dgm:t>
        <a:bodyPr/>
        <a:lstStyle/>
        <a:p>
          <a:r>
            <a:rPr lang="en-US" sz="800">
              <a:latin typeface="Times New Roman" pitchFamily="18" charset="0"/>
              <a:cs typeface="Times New Roman" pitchFamily="18" charset="0"/>
            </a:rPr>
            <a:t>National Accounts Division </a:t>
          </a:r>
          <a:endParaRPr lang="th-TH" sz="800">
            <a:latin typeface="Times New Roman" pitchFamily="18" charset="0"/>
          </a:endParaRPr>
        </a:p>
      </dgm:t>
    </dgm:pt>
    <dgm:pt modelId="{FEB1D3A0-1A5E-4A44-A761-40B53E6BE429}">
      <dgm:prSet phldrT="[Text]" custT="1"/>
      <dgm:spPr/>
      <dgm:t>
        <a:bodyPr/>
        <a:lstStyle/>
        <a:p>
          <a:r>
            <a:rPr lang="en-US" sz="1200" b="1">
              <a:latin typeface="Times New Roman" pitchFamily="18" charset="0"/>
              <a:cs typeface="Times New Roman" pitchFamily="18" charset="0"/>
            </a:rPr>
            <a:t>Economic Statistics Department </a:t>
          </a:r>
        </a:p>
        <a:p>
          <a:r>
            <a:rPr lang="en-US" sz="1200" b="1">
              <a:latin typeface="Times New Roman" pitchFamily="18" charset="0"/>
              <a:cs typeface="Times New Roman" pitchFamily="18" charset="0"/>
            </a:rPr>
            <a:t>( 1 DGs, 1 DDG)*</a:t>
          </a:r>
          <a:endParaRPr lang="th-TH" sz="1200" b="1">
            <a:latin typeface="Times New Roman" pitchFamily="18" charset="0"/>
          </a:endParaRPr>
        </a:p>
      </dgm:t>
    </dgm:pt>
    <dgm:pt modelId="{10276FCA-F061-4882-9A10-F64326C191BA}" type="sibTrans" cxnId="{B76F9F82-B0E3-4501-B321-54BA259F8270}">
      <dgm:prSet/>
      <dgm:spPr/>
      <dgm:t>
        <a:bodyPr/>
        <a:lstStyle/>
        <a:p>
          <a:endParaRPr lang="th-TH"/>
        </a:p>
      </dgm:t>
    </dgm:pt>
    <dgm:pt modelId="{900156DF-3D2C-4457-B259-57732C0950DB}" type="parTrans" cxnId="{B76F9F82-B0E3-4501-B321-54BA259F8270}">
      <dgm:prSet/>
      <dgm:spPr/>
      <dgm:t>
        <a:bodyPr/>
        <a:lstStyle/>
        <a:p>
          <a:endParaRPr lang="th-TH"/>
        </a:p>
      </dgm:t>
    </dgm:pt>
    <dgm:pt modelId="{BCD43717-8665-4362-96A5-5C617B074FB4}" type="sibTrans" cxnId="{E710F8D9-E5D6-42AC-9B69-A363E7CFDAE5}">
      <dgm:prSet/>
      <dgm:spPr/>
      <dgm:t>
        <a:bodyPr/>
        <a:lstStyle/>
        <a:p>
          <a:endParaRPr lang="th-TH"/>
        </a:p>
      </dgm:t>
    </dgm:pt>
    <dgm:pt modelId="{7C1ED503-7D0D-44DF-A5D6-1B82DA54C2E0}" type="parTrans" cxnId="{E710F8D9-E5D6-42AC-9B69-A363E7CFDAE5}">
      <dgm:prSet/>
      <dgm:spPr/>
      <dgm:t>
        <a:bodyPr/>
        <a:lstStyle/>
        <a:p>
          <a:endParaRPr lang="th-TH"/>
        </a:p>
      </dgm:t>
    </dgm:pt>
    <dgm:pt modelId="{038D4A82-681A-42FF-85F8-18D5859FC030}" type="sibTrans" cxnId="{D2BE8D90-11D7-4F9D-9099-9D10129DDEBE}">
      <dgm:prSet/>
      <dgm:spPr/>
      <dgm:t>
        <a:bodyPr/>
        <a:lstStyle/>
        <a:p>
          <a:endParaRPr lang="th-TH"/>
        </a:p>
      </dgm:t>
    </dgm:pt>
    <dgm:pt modelId="{1F56B1F8-FC14-4DA4-B031-9BA19C726173}" type="parTrans" cxnId="{D2BE8D90-11D7-4F9D-9099-9D10129DDEBE}">
      <dgm:prSet/>
      <dgm:spPr/>
      <dgm:t>
        <a:bodyPr/>
        <a:lstStyle/>
        <a:p>
          <a:endParaRPr lang="th-TH"/>
        </a:p>
      </dgm:t>
    </dgm:pt>
    <dgm:pt modelId="{968A50A3-124A-4F08-A413-008CDC4FACCC}" type="sibTrans" cxnId="{F4237FE3-6B61-43F9-8936-C533D8350943}">
      <dgm:prSet/>
      <dgm:spPr/>
      <dgm:t>
        <a:bodyPr/>
        <a:lstStyle/>
        <a:p>
          <a:endParaRPr lang="th-TH"/>
        </a:p>
      </dgm:t>
    </dgm:pt>
    <dgm:pt modelId="{F3553444-B432-410E-810A-3793659F2B8C}" type="parTrans" cxnId="{F4237FE3-6B61-43F9-8936-C533D8350943}">
      <dgm:prSet/>
      <dgm:spPr/>
      <dgm:t>
        <a:bodyPr/>
        <a:lstStyle/>
        <a:p>
          <a:endParaRPr lang="th-TH"/>
        </a:p>
      </dgm:t>
    </dgm:pt>
    <dgm:pt modelId="{73104323-93BB-4457-8C1C-412545F00F10}">
      <dgm:prSet phldrT="[Text]" custT="1"/>
      <dgm:spPr/>
      <dgm:t>
        <a:bodyPr/>
        <a:lstStyle/>
        <a:p>
          <a:r>
            <a:rPr lang="en-US" sz="1200" b="1">
              <a:latin typeface="Times New Roman" pitchFamily="18" charset="0"/>
              <a:cs typeface="Times New Roman" pitchFamily="18" charset="0"/>
            </a:rPr>
            <a:t>Department of Administration</a:t>
          </a:r>
        </a:p>
        <a:p>
          <a:r>
            <a:rPr lang="en-US" sz="1200" b="1">
              <a:latin typeface="Times New Roman" pitchFamily="18" charset="0"/>
              <a:cs typeface="Times New Roman" pitchFamily="18" charset="0"/>
            </a:rPr>
            <a:t> ( 1DG, 2 DDGs) </a:t>
          </a:r>
          <a:endParaRPr lang="th-TH" sz="1200" b="1">
            <a:latin typeface="Times New Roman" pitchFamily="18" charset="0"/>
          </a:endParaRPr>
        </a:p>
      </dgm:t>
    </dgm:pt>
    <dgm:pt modelId="{0FBB3C18-05AA-4BFC-B49E-C30C9397F351}" type="parTrans" cxnId="{33EE3D23-0ADC-4701-94C0-4D54F40D4286}">
      <dgm:prSet/>
      <dgm:spPr/>
      <dgm:t>
        <a:bodyPr/>
        <a:lstStyle/>
        <a:p>
          <a:endParaRPr lang="th-TH"/>
        </a:p>
      </dgm:t>
    </dgm:pt>
    <dgm:pt modelId="{02071CCC-B6F2-4C6A-97C0-0A5ED2341199}" type="sibTrans" cxnId="{33EE3D23-0ADC-4701-94C0-4D54F40D4286}">
      <dgm:prSet/>
      <dgm:spPr/>
      <dgm:t>
        <a:bodyPr/>
        <a:lstStyle/>
        <a:p>
          <a:endParaRPr lang="th-TH"/>
        </a:p>
      </dgm:t>
    </dgm:pt>
    <dgm:pt modelId="{502A3781-DD7F-41C7-B491-AD9E24C4C2C4}">
      <dgm:prSet phldrT="[Text]" custT="1"/>
      <dgm:spPr/>
      <dgm:t>
        <a:bodyPr/>
        <a:lstStyle/>
        <a:p>
          <a:r>
            <a:rPr lang="en-US" sz="800">
              <a:latin typeface="Times New Roman" pitchFamily="18" charset="0"/>
              <a:cs typeface="Times New Roman" pitchFamily="18" charset="0"/>
            </a:rPr>
            <a:t>Personel and Inspection Division</a:t>
          </a:r>
          <a:endParaRPr lang="th-TH" sz="800">
            <a:latin typeface="Times New Roman" pitchFamily="18" charset="0"/>
          </a:endParaRPr>
        </a:p>
      </dgm:t>
    </dgm:pt>
    <dgm:pt modelId="{A1FA83AA-FD2F-451F-A8B9-72E25D6AD32E}" type="parTrans" cxnId="{6917059A-5C45-4331-87DD-7219138999CF}">
      <dgm:prSet/>
      <dgm:spPr/>
      <dgm:t>
        <a:bodyPr/>
        <a:lstStyle/>
        <a:p>
          <a:endParaRPr lang="th-TH"/>
        </a:p>
      </dgm:t>
    </dgm:pt>
    <dgm:pt modelId="{AAE99CE2-4B0A-4A1D-8CAD-4259FB50B685}" type="sibTrans" cxnId="{6917059A-5C45-4331-87DD-7219138999CF}">
      <dgm:prSet/>
      <dgm:spPr/>
      <dgm:t>
        <a:bodyPr/>
        <a:lstStyle/>
        <a:p>
          <a:endParaRPr lang="th-TH"/>
        </a:p>
      </dgm:t>
    </dgm:pt>
    <dgm:pt modelId="{78EE6D3C-72A0-4058-9CF5-2F988E260A6D}">
      <dgm:prSet phldrT="[Text]" custT="1"/>
      <dgm:spPr/>
      <dgm:t>
        <a:bodyPr/>
        <a:lstStyle/>
        <a:p>
          <a:r>
            <a:rPr lang="en-US" sz="800">
              <a:latin typeface="Times New Roman" pitchFamily="18" charset="0"/>
              <a:cs typeface="Times New Roman" pitchFamily="18" charset="0"/>
            </a:rPr>
            <a:t>Integration and Cooperation  Division </a:t>
          </a:r>
          <a:endParaRPr lang="th-TH" sz="800">
            <a:latin typeface="Times New Roman" pitchFamily="18" charset="0"/>
          </a:endParaRPr>
        </a:p>
      </dgm:t>
    </dgm:pt>
    <dgm:pt modelId="{CD207176-6F50-4C44-8C66-0F60966C6D3F}" type="parTrans" cxnId="{9C66709D-6590-446A-BF65-3A6A83D279E6}">
      <dgm:prSet/>
      <dgm:spPr/>
      <dgm:t>
        <a:bodyPr/>
        <a:lstStyle/>
        <a:p>
          <a:endParaRPr lang="th-TH"/>
        </a:p>
      </dgm:t>
    </dgm:pt>
    <dgm:pt modelId="{AA7BDA87-8407-4C5C-AF11-C2DEDD351ABB}" type="sibTrans" cxnId="{9C66709D-6590-446A-BF65-3A6A83D279E6}">
      <dgm:prSet/>
      <dgm:spPr/>
      <dgm:t>
        <a:bodyPr/>
        <a:lstStyle/>
        <a:p>
          <a:endParaRPr lang="th-TH"/>
        </a:p>
      </dgm:t>
    </dgm:pt>
    <dgm:pt modelId="{D73FC21A-6114-47EA-9332-760767B7BCCF}">
      <dgm:prSet phldrT="[Text]" custT="1"/>
      <dgm:spPr/>
      <dgm:t>
        <a:bodyPr/>
        <a:lstStyle/>
        <a:p>
          <a:r>
            <a:rPr lang="en-US" sz="800">
              <a:latin typeface="Times New Roman" pitchFamily="18" charset="0"/>
              <a:cs typeface="Times New Roman" pitchFamily="18" charset="0"/>
            </a:rPr>
            <a:t>Finance Divsion  </a:t>
          </a:r>
          <a:endParaRPr lang="th-TH" sz="800">
            <a:latin typeface="Times New Roman" pitchFamily="18" charset="0"/>
          </a:endParaRPr>
        </a:p>
      </dgm:t>
    </dgm:pt>
    <dgm:pt modelId="{35B68927-9E31-4E7D-BD47-40B4D77A257E}" type="parTrans" cxnId="{F3B9497A-3AE8-4E0D-9A62-3464A3A3CC92}">
      <dgm:prSet/>
      <dgm:spPr/>
      <dgm:t>
        <a:bodyPr/>
        <a:lstStyle/>
        <a:p>
          <a:endParaRPr lang="th-TH"/>
        </a:p>
      </dgm:t>
    </dgm:pt>
    <dgm:pt modelId="{7E4918C1-4A1F-400E-A067-DB6AB2DF8C53}" type="sibTrans" cxnId="{F3B9497A-3AE8-4E0D-9A62-3464A3A3CC92}">
      <dgm:prSet/>
      <dgm:spPr/>
      <dgm:t>
        <a:bodyPr/>
        <a:lstStyle/>
        <a:p>
          <a:endParaRPr lang="th-TH"/>
        </a:p>
      </dgm:t>
    </dgm:pt>
    <dgm:pt modelId="{F43C13B1-15A9-48BF-AE2E-0A72E86EC3D9}">
      <dgm:prSet phldrT="[Text]" custT="1"/>
      <dgm:spPr/>
      <dgm:t>
        <a:bodyPr/>
        <a:lstStyle/>
        <a:p>
          <a:r>
            <a:rPr lang="en-US" sz="800">
              <a:latin typeface="Times New Roman" pitchFamily="18" charset="0"/>
              <a:cs typeface="Times New Roman" pitchFamily="18" charset="0"/>
            </a:rPr>
            <a:t>Adm.  </a:t>
          </a:r>
        </a:p>
        <a:p>
          <a:r>
            <a:rPr lang="en-US" sz="800">
              <a:latin typeface="Times New Roman" pitchFamily="18" charset="0"/>
              <a:cs typeface="Times New Roman" pitchFamily="18" charset="0"/>
            </a:rPr>
            <a:t>Division </a:t>
          </a:r>
          <a:endParaRPr lang="th-TH" sz="800">
            <a:latin typeface="Times New Roman" pitchFamily="18" charset="0"/>
          </a:endParaRPr>
        </a:p>
      </dgm:t>
    </dgm:pt>
    <dgm:pt modelId="{37E0E4B0-8DF5-4773-BFF5-AC0695B33707}" type="parTrans" cxnId="{5DE651E5-60C4-4FE6-B355-9AC713C31C9A}">
      <dgm:prSet/>
      <dgm:spPr/>
      <dgm:t>
        <a:bodyPr/>
        <a:lstStyle/>
        <a:p>
          <a:endParaRPr lang="th-TH"/>
        </a:p>
      </dgm:t>
    </dgm:pt>
    <dgm:pt modelId="{93811758-9F9D-4226-B2A3-32DAA28F3C7D}" type="sibTrans" cxnId="{5DE651E5-60C4-4FE6-B355-9AC713C31C9A}">
      <dgm:prSet/>
      <dgm:spPr/>
      <dgm:t>
        <a:bodyPr/>
        <a:lstStyle/>
        <a:p>
          <a:endParaRPr lang="th-TH"/>
        </a:p>
      </dgm:t>
    </dgm:pt>
    <dgm:pt modelId="{C164E877-49F2-41EE-A22B-DD5426385DA8}">
      <dgm:prSet phldrT="[Text]" custT="1"/>
      <dgm:spPr/>
      <dgm:t>
        <a:bodyPr/>
        <a:lstStyle/>
        <a:p>
          <a:r>
            <a:rPr lang="en-US" sz="800">
              <a:latin typeface="Times New Roman" pitchFamily="18" charset="0"/>
              <a:cs typeface="Times New Roman" pitchFamily="18" charset="0"/>
            </a:rPr>
            <a:t>Statistics Registration Division </a:t>
          </a:r>
          <a:endParaRPr lang="th-TH" sz="800">
            <a:latin typeface="Times New Roman" pitchFamily="18" charset="0"/>
          </a:endParaRPr>
        </a:p>
      </dgm:t>
    </dgm:pt>
    <dgm:pt modelId="{9776BD20-2CDC-491C-A17D-5649F163F842}" type="parTrans" cxnId="{573EA4D9-F793-4D11-99FC-686849F5907E}">
      <dgm:prSet/>
      <dgm:spPr/>
      <dgm:t>
        <a:bodyPr/>
        <a:lstStyle/>
        <a:p>
          <a:endParaRPr lang="th-TH"/>
        </a:p>
      </dgm:t>
    </dgm:pt>
    <dgm:pt modelId="{12D2BCC2-9F6A-431E-8108-BDAC02E22352}" type="sibTrans" cxnId="{573EA4D9-F793-4D11-99FC-686849F5907E}">
      <dgm:prSet/>
      <dgm:spPr/>
      <dgm:t>
        <a:bodyPr/>
        <a:lstStyle/>
        <a:p>
          <a:endParaRPr lang="th-TH"/>
        </a:p>
      </dgm:t>
    </dgm:pt>
    <dgm:pt modelId="{4E267992-FB5A-433D-B8A8-55CDE732A13B}">
      <dgm:prSet phldrT="[Text]" custT="1"/>
      <dgm:spPr/>
      <dgm:t>
        <a:bodyPr/>
        <a:lstStyle/>
        <a:p>
          <a:r>
            <a:rPr lang="en-US" sz="800">
              <a:latin typeface="Times New Roman" pitchFamily="18" charset="0"/>
              <a:cs typeface="Times New Roman" pitchFamily="18" charset="0"/>
            </a:rPr>
            <a:t>Data collection Division </a:t>
          </a:r>
          <a:endParaRPr lang="th-TH" sz="800">
            <a:latin typeface="Times New Roman" pitchFamily="18" charset="0"/>
          </a:endParaRPr>
        </a:p>
      </dgm:t>
    </dgm:pt>
    <dgm:pt modelId="{8198EB41-3CBA-4A9F-8590-1C54B89FAB0D}" type="parTrans" cxnId="{09FAC79C-A8D5-425B-8ADF-DEAE57423317}">
      <dgm:prSet/>
      <dgm:spPr/>
      <dgm:t>
        <a:bodyPr/>
        <a:lstStyle/>
        <a:p>
          <a:endParaRPr lang="th-TH"/>
        </a:p>
      </dgm:t>
    </dgm:pt>
    <dgm:pt modelId="{9B2AE4F5-B807-450E-B476-9E3EC69FD571}" type="sibTrans" cxnId="{09FAC79C-A8D5-425B-8ADF-DEAE57423317}">
      <dgm:prSet/>
      <dgm:spPr/>
      <dgm:t>
        <a:bodyPr/>
        <a:lstStyle/>
        <a:p>
          <a:endParaRPr lang="th-TH"/>
        </a:p>
      </dgm:t>
    </dgm:pt>
    <dgm:pt modelId="{29561D0B-B0B0-44F4-9C12-6C8B6AC91BED}">
      <dgm:prSet phldrT="[Text]" custT="1"/>
      <dgm:spPr/>
      <dgm:t>
        <a:bodyPr/>
        <a:lstStyle/>
        <a:p>
          <a:r>
            <a:rPr lang="en-US" sz="800">
              <a:latin typeface="Times New Roman" pitchFamily="18" charset="0"/>
              <a:cs typeface="Times New Roman" pitchFamily="18" charset="0"/>
            </a:rPr>
            <a:t>Dessimination Division</a:t>
          </a:r>
          <a:endParaRPr lang="th-TH" sz="800">
            <a:latin typeface="Times New Roman" pitchFamily="18" charset="0"/>
          </a:endParaRPr>
        </a:p>
      </dgm:t>
    </dgm:pt>
    <dgm:pt modelId="{7332388D-2471-4368-862A-93F28E251454}" type="parTrans" cxnId="{47B7F9C5-486C-44A8-BD01-55ADC3341196}">
      <dgm:prSet/>
      <dgm:spPr/>
      <dgm:t>
        <a:bodyPr/>
        <a:lstStyle/>
        <a:p>
          <a:endParaRPr lang="th-TH"/>
        </a:p>
      </dgm:t>
    </dgm:pt>
    <dgm:pt modelId="{E9AB6C05-AB1F-4DB0-87AD-63A4CAFFE54B}" type="sibTrans" cxnId="{47B7F9C5-486C-44A8-BD01-55ADC3341196}">
      <dgm:prSet/>
      <dgm:spPr/>
      <dgm:t>
        <a:bodyPr/>
        <a:lstStyle/>
        <a:p>
          <a:endParaRPr lang="th-TH"/>
        </a:p>
      </dgm:t>
    </dgm:pt>
    <dgm:pt modelId="{8768DB07-E292-4799-8B11-4AAFE97DA0F7}">
      <dgm:prSet phldrT="[Text]" custT="1"/>
      <dgm:spPr/>
      <dgm:t>
        <a:bodyPr/>
        <a:lstStyle/>
        <a:p>
          <a:r>
            <a:rPr lang="en-US" sz="800">
              <a:latin typeface="Times New Roman" pitchFamily="18" charset="0"/>
              <a:cs typeface="Times New Roman" pitchFamily="18" charset="0"/>
            </a:rPr>
            <a:t>ICT Division </a:t>
          </a:r>
          <a:endParaRPr lang="th-TH" sz="800">
            <a:latin typeface="Times New Roman" pitchFamily="18" charset="0"/>
          </a:endParaRPr>
        </a:p>
      </dgm:t>
    </dgm:pt>
    <dgm:pt modelId="{965E6F8B-F6EC-4345-86AA-EC2FE00CFFD4}" type="parTrans" cxnId="{10DD8820-0F13-48F7-9296-124E6913058F}">
      <dgm:prSet/>
      <dgm:spPr/>
      <dgm:t>
        <a:bodyPr/>
        <a:lstStyle/>
        <a:p>
          <a:endParaRPr lang="th-TH"/>
        </a:p>
      </dgm:t>
    </dgm:pt>
    <dgm:pt modelId="{ACD2EA27-E42C-414D-8483-EB0AC49A0A2B}" type="sibTrans" cxnId="{10DD8820-0F13-48F7-9296-124E6913058F}">
      <dgm:prSet/>
      <dgm:spPr/>
      <dgm:t>
        <a:bodyPr/>
        <a:lstStyle/>
        <a:p>
          <a:endParaRPr lang="th-TH"/>
        </a:p>
      </dgm:t>
    </dgm:pt>
    <dgm:pt modelId="{10F8B276-D0BE-4D32-9DF3-DB9FB9D72BC2}">
      <dgm:prSet phldrT="[Text]" custT="1"/>
      <dgm:spPr/>
      <dgm:t>
        <a:bodyPr/>
        <a:lstStyle/>
        <a:p>
          <a:r>
            <a:rPr lang="en-US" sz="800" dirty="0">
              <a:latin typeface="Times New Roman" pitchFamily="18" charset="0"/>
              <a:cs typeface="Times New Roman" pitchFamily="18" charset="0"/>
            </a:rPr>
            <a:t>Training and </a:t>
          </a:r>
          <a:r>
            <a:rPr lang="en-US" sz="800" dirty="0" smtClean="0">
              <a:latin typeface="Times New Roman" pitchFamily="18" charset="0"/>
              <a:cs typeface="Times New Roman" pitchFamily="18" charset="0"/>
            </a:rPr>
            <a:t>method- ology DIV. </a:t>
          </a:r>
          <a:endParaRPr lang="th-TH" sz="800" dirty="0">
            <a:latin typeface="Times New Roman" pitchFamily="18" charset="0"/>
          </a:endParaRPr>
        </a:p>
      </dgm:t>
    </dgm:pt>
    <dgm:pt modelId="{EE90CACA-7AA7-4F7A-870D-86A29C8EC1E1}" type="parTrans" cxnId="{77230EA9-5427-47C7-87F0-D4D79263192B}">
      <dgm:prSet/>
      <dgm:spPr/>
      <dgm:t>
        <a:bodyPr/>
        <a:lstStyle/>
        <a:p>
          <a:endParaRPr lang="th-TH"/>
        </a:p>
      </dgm:t>
    </dgm:pt>
    <dgm:pt modelId="{8C5C3521-FE89-42A9-8540-3D264711D186}" type="sibTrans" cxnId="{77230EA9-5427-47C7-87F0-D4D79263192B}">
      <dgm:prSet/>
      <dgm:spPr/>
      <dgm:t>
        <a:bodyPr/>
        <a:lstStyle/>
        <a:p>
          <a:endParaRPr lang="th-TH"/>
        </a:p>
      </dgm:t>
    </dgm:pt>
    <dgm:pt modelId="{F3620855-B59B-4F84-9D55-B608361278C0}" type="pres">
      <dgm:prSet presAssocID="{E2EEBE7B-3E8B-4C8D-ACB2-CF7A3888A1F6}" presName="hierChild1" presStyleCnt="0">
        <dgm:presLayoutVars>
          <dgm:chPref val="1"/>
          <dgm:dir/>
          <dgm:animOne val="branch"/>
          <dgm:animLvl val="lvl"/>
          <dgm:resizeHandles/>
        </dgm:presLayoutVars>
      </dgm:prSet>
      <dgm:spPr/>
      <dgm:t>
        <a:bodyPr/>
        <a:lstStyle/>
        <a:p>
          <a:endParaRPr lang="th-TH"/>
        </a:p>
      </dgm:t>
    </dgm:pt>
    <dgm:pt modelId="{D15AA2BD-C6E0-4C02-AF8C-673CC01F19D8}" type="pres">
      <dgm:prSet presAssocID="{8C2FFDA5-F0D6-4862-9EE7-7617253C72E5}" presName="hierRoot1" presStyleCnt="0"/>
      <dgm:spPr/>
    </dgm:pt>
    <dgm:pt modelId="{8913AAFC-6AE0-4499-B6FB-4AA1AE60B914}" type="pres">
      <dgm:prSet presAssocID="{8C2FFDA5-F0D6-4862-9EE7-7617253C72E5}" presName="composite" presStyleCnt="0"/>
      <dgm:spPr/>
    </dgm:pt>
    <dgm:pt modelId="{6F22B3E5-5B23-4747-BB9A-681B80B70B98}" type="pres">
      <dgm:prSet presAssocID="{8C2FFDA5-F0D6-4862-9EE7-7617253C72E5}" presName="background" presStyleLbl="node0" presStyleIdx="0" presStyleCnt="1"/>
      <dgm:spPr/>
    </dgm:pt>
    <dgm:pt modelId="{456F1E5F-2C53-457B-9687-58A5A33E6DC6}" type="pres">
      <dgm:prSet presAssocID="{8C2FFDA5-F0D6-4862-9EE7-7617253C72E5}" presName="text" presStyleLbl="fgAcc0" presStyleIdx="0" presStyleCnt="1" custScaleX="1093460" custScaleY="262511">
        <dgm:presLayoutVars>
          <dgm:chPref val="3"/>
        </dgm:presLayoutVars>
      </dgm:prSet>
      <dgm:spPr/>
      <dgm:t>
        <a:bodyPr/>
        <a:lstStyle/>
        <a:p>
          <a:endParaRPr lang="th-TH"/>
        </a:p>
      </dgm:t>
    </dgm:pt>
    <dgm:pt modelId="{B071002A-A8DC-4DEF-BE82-C59B2694465B}" type="pres">
      <dgm:prSet presAssocID="{8C2FFDA5-F0D6-4862-9EE7-7617253C72E5}" presName="hierChild2" presStyleCnt="0"/>
      <dgm:spPr/>
    </dgm:pt>
    <dgm:pt modelId="{28463A76-FD1D-4A80-8A38-7887443AB183}" type="pres">
      <dgm:prSet presAssocID="{6C5FBC5C-D62B-4BDF-92A1-15F5194D9D45}" presName="Name10" presStyleLbl="parChTrans1D2" presStyleIdx="0" presStyleCnt="1"/>
      <dgm:spPr/>
      <dgm:t>
        <a:bodyPr/>
        <a:lstStyle/>
        <a:p>
          <a:endParaRPr lang="th-TH"/>
        </a:p>
      </dgm:t>
    </dgm:pt>
    <dgm:pt modelId="{4B6AF48F-AFD8-4FF9-B907-3AD41F058E96}" type="pres">
      <dgm:prSet presAssocID="{26C74B22-B32B-483E-805A-A13D70A07F40}" presName="hierRoot2" presStyleCnt="0"/>
      <dgm:spPr/>
    </dgm:pt>
    <dgm:pt modelId="{83C1A3AA-94B0-4C83-BF9E-35F33929442F}" type="pres">
      <dgm:prSet presAssocID="{26C74B22-B32B-483E-805A-A13D70A07F40}" presName="composite2" presStyleCnt="0"/>
      <dgm:spPr/>
    </dgm:pt>
    <dgm:pt modelId="{B3CC4FE8-20BE-4D72-8D83-5809DD05C301}" type="pres">
      <dgm:prSet presAssocID="{26C74B22-B32B-483E-805A-A13D70A07F40}" presName="background2" presStyleLbl="node2" presStyleIdx="0" presStyleCnt="1"/>
      <dgm:spPr/>
    </dgm:pt>
    <dgm:pt modelId="{8E766065-D350-440F-A601-2EAA185F1EE8}" type="pres">
      <dgm:prSet presAssocID="{26C74B22-B32B-483E-805A-A13D70A07F40}" presName="text2" presStyleLbl="fgAcc2" presStyleIdx="0" presStyleCnt="1" custScaleX="580456" custScaleY="262511">
        <dgm:presLayoutVars>
          <dgm:chPref val="3"/>
        </dgm:presLayoutVars>
      </dgm:prSet>
      <dgm:spPr/>
      <dgm:t>
        <a:bodyPr/>
        <a:lstStyle/>
        <a:p>
          <a:endParaRPr lang="th-TH"/>
        </a:p>
      </dgm:t>
    </dgm:pt>
    <dgm:pt modelId="{972EC997-053D-4F1B-990C-CC9D22B4543D}" type="pres">
      <dgm:prSet presAssocID="{26C74B22-B32B-483E-805A-A13D70A07F40}" presName="hierChild3" presStyleCnt="0"/>
      <dgm:spPr/>
    </dgm:pt>
    <dgm:pt modelId="{3B5D38BC-3B9A-42A0-9676-25CF11E4A801}" type="pres">
      <dgm:prSet presAssocID="{0FBB3C18-05AA-4BFC-B49E-C30C9397F351}" presName="Name17" presStyleLbl="parChTrans1D3" presStyleIdx="0" presStyleCnt="4"/>
      <dgm:spPr/>
      <dgm:t>
        <a:bodyPr/>
        <a:lstStyle/>
        <a:p>
          <a:endParaRPr lang="th-TH"/>
        </a:p>
      </dgm:t>
    </dgm:pt>
    <dgm:pt modelId="{4BF04E77-2EF9-4457-A6A4-277E6F8D6BBB}" type="pres">
      <dgm:prSet presAssocID="{73104323-93BB-4457-8C1C-412545F00F10}" presName="hierRoot3" presStyleCnt="0"/>
      <dgm:spPr/>
    </dgm:pt>
    <dgm:pt modelId="{82249E5C-9BBE-43DE-8773-C1B68DCBFCFF}" type="pres">
      <dgm:prSet presAssocID="{73104323-93BB-4457-8C1C-412545F00F10}" presName="composite3" presStyleCnt="0"/>
      <dgm:spPr/>
    </dgm:pt>
    <dgm:pt modelId="{7918CB33-F1F5-4931-9B5D-6C8F9D65E155}" type="pres">
      <dgm:prSet presAssocID="{73104323-93BB-4457-8C1C-412545F00F10}" presName="background3" presStyleLbl="node3" presStyleIdx="0" presStyleCnt="4"/>
      <dgm:spPr/>
    </dgm:pt>
    <dgm:pt modelId="{0C3AB123-FDBE-4F4B-A1B0-06C253399A61}" type="pres">
      <dgm:prSet presAssocID="{73104323-93BB-4457-8C1C-412545F00F10}" presName="text3" presStyleLbl="fgAcc3" presStyleIdx="0" presStyleCnt="4" custScaleX="336550" custScaleY="262511">
        <dgm:presLayoutVars>
          <dgm:chPref val="3"/>
        </dgm:presLayoutVars>
      </dgm:prSet>
      <dgm:spPr/>
      <dgm:t>
        <a:bodyPr/>
        <a:lstStyle/>
        <a:p>
          <a:endParaRPr lang="th-TH"/>
        </a:p>
      </dgm:t>
    </dgm:pt>
    <dgm:pt modelId="{4563AF71-7563-4291-97B2-AE749A67C2B5}" type="pres">
      <dgm:prSet presAssocID="{73104323-93BB-4457-8C1C-412545F00F10}" presName="hierChild4" presStyleCnt="0"/>
      <dgm:spPr/>
    </dgm:pt>
    <dgm:pt modelId="{60A336F9-8E8F-425C-91CD-DA4D01A625F4}" type="pres">
      <dgm:prSet presAssocID="{A1FA83AA-FD2F-451F-A8B9-72E25D6AD32E}" presName="Name23" presStyleLbl="parChTrans1D4" presStyleIdx="0" presStyleCnt="13"/>
      <dgm:spPr/>
      <dgm:t>
        <a:bodyPr/>
        <a:lstStyle/>
        <a:p>
          <a:endParaRPr lang="th-TH"/>
        </a:p>
      </dgm:t>
    </dgm:pt>
    <dgm:pt modelId="{A4EEB5F3-DAED-44B2-8712-A1DE4147EEFB}" type="pres">
      <dgm:prSet presAssocID="{502A3781-DD7F-41C7-B491-AD9E24C4C2C4}" presName="hierRoot4" presStyleCnt="0"/>
      <dgm:spPr/>
    </dgm:pt>
    <dgm:pt modelId="{AB42DC6E-DB8D-4297-B8C5-3FC2E20DA7E0}" type="pres">
      <dgm:prSet presAssocID="{502A3781-DD7F-41C7-B491-AD9E24C4C2C4}" presName="composite4" presStyleCnt="0"/>
      <dgm:spPr/>
    </dgm:pt>
    <dgm:pt modelId="{9D04C63B-0C2F-4EDB-9788-4EF07616CA93}" type="pres">
      <dgm:prSet presAssocID="{502A3781-DD7F-41C7-B491-AD9E24C4C2C4}" presName="background4" presStyleLbl="node4" presStyleIdx="0" presStyleCnt="13"/>
      <dgm:spPr/>
    </dgm:pt>
    <dgm:pt modelId="{2FF46803-0E62-4AB3-B92D-D954E4059206}" type="pres">
      <dgm:prSet presAssocID="{502A3781-DD7F-41C7-B491-AD9E24C4C2C4}" presName="text4" presStyleLbl="fgAcc4" presStyleIdx="0" presStyleCnt="13" custScaleX="118935" custScaleY="262511">
        <dgm:presLayoutVars>
          <dgm:chPref val="3"/>
        </dgm:presLayoutVars>
      </dgm:prSet>
      <dgm:spPr/>
      <dgm:t>
        <a:bodyPr/>
        <a:lstStyle/>
        <a:p>
          <a:endParaRPr lang="th-TH"/>
        </a:p>
      </dgm:t>
    </dgm:pt>
    <dgm:pt modelId="{D5156E24-9342-4B8F-BE07-E500F2E0FD02}" type="pres">
      <dgm:prSet presAssocID="{502A3781-DD7F-41C7-B491-AD9E24C4C2C4}" presName="hierChild5" presStyleCnt="0"/>
      <dgm:spPr/>
    </dgm:pt>
    <dgm:pt modelId="{82771A22-808C-43A9-A8E4-9DFB8C29CF91}" type="pres">
      <dgm:prSet presAssocID="{CD207176-6F50-4C44-8C66-0F60966C6D3F}" presName="Name23" presStyleLbl="parChTrans1D4" presStyleIdx="1" presStyleCnt="13"/>
      <dgm:spPr/>
      <dgm:t>
        <a:bodyPr/>
        <a:lstStyle/>
        <a:p>
          <a:endParaRPr lang="th-TH"/>
        </a:p>
      </dgm:t>
    </dgm:pt>
    <dgm:pt modelId="{97FE564C-0447-4438-9C89-E96D07C94FDA}" type="pres">
      <dgm:prSet presAssocID="{78EE6D3C-72A0-4058-9CF5-2F988E260A6D}" presName="hierRoot4" presStyleCnt="0"/>
      <dgm:spPr/>
    </dgm:pt>
    <dgm:pt modelId="{E13D14EF-125C-4A0E-B0CF-BEFC74264CEB}" type="pres">
      <dgm:prSet presAssocID="{78EE6D3C-72A0-4058-9CF5-2F988E260A6D}" presName="composite4" presStyleCnt="0"/>
      <dgm:spPr/>
    </dgm:pt>
    <dgm:pt modelId="{59BC2746-998F-4498-8C36-245B834D5E38}" type="pres">
      <dgm:prSet presAssocID="{78EE6D3C-72A0-4058-9CF5-2F988E260A6D}" presName="background4" presStyleLbl="node4" presStyleIdx="1" presStyleCnt="13"/>
      <dgm:spPr/>
    </dgm:pt>
    <dgm:pt modelId="{AC9EF6F8-AA29-43FC-9294-E4692ECB3949}" type="pres">
      <dgm:prSet presAssocID="{78EE6D3C-72A0-4058-9CF5-2F988E260A6D}" presName="text4" presStyleLbl="fgAcc4" presStyleIdx="1" presStyleCnt="13" custScaleX="148148" custScaleY="262511">
        <dgm:presLayoutVars>
          <dgm:chPref val="3"/>
        </dgm:presLayoutVars>
      </dgm:prSet>
      <dgm:spPr/>
      <dgm:t>
        <a:bodyPr/>
        <a:lstStyle/>
        <a:p>
          <a:endParaRPr lang="th-TH"/>
        </a:p>
      </dgm:t>
    </dgm:pt>
    <dgm:pt modelId="{E0999E24-0B1D-4DB2-986A-A969A0D2D35E}" type="pres">
      <dgm:prSet presAssocID="{78EE6D3C-72A0-4058-9CF5-2F988E260A6D}" presName="hierChild5" presStyleCnt="0"/>
      <dgm:spPr/>
    </dgm:pt>
    <dgm:pt modelId="{9486F686-AB5C-477A-A287-5E4FA25EAD46}" type="pres">
      <dgm:prSet presAssocID="{35B68927-9E31-4E7D-BD47-40B4D77A257E}" presName="Name23" presStyleLbl="parChTrans1D4" presStyleIdx="2" presStyleCnt="13"/>
      <dgm:spPr/>
      <dgm:t>
        <a:bodyPr/>
        <a:lstStyle/>
        <a:p>
          <a:endParaRPr lang="th-TH"/>
        </a:p>
      </dgm:t>
    </dgm:pt>
    <dgm:pt modelId="{1DBC4DA9-2897-4AC7-BE54-67E0D2F14597}" type="pres">
      <dgm:prSet presAssocID="{D73FC21A-6114-47EA-9332-760767B7BCCF}" presName="hierRoot4" presStyleCnt="0"/>
      <dgm:spPr/>
    </dgm:pt>
    <dgm:pt modelId="{5E2D9354-676C-4725-A61A-CD5048206FFF}" type="pres">
      <dgm:prSet presAssocID="{D73FC21A-6114-47EA-9332-760767B7BCCF}" presName="composite4" presStyleCnt="0"/>
      <dgm:spPr/>
    </dgm:pt>
    <dgm:pt modelId="{C98C9D27-DD55-41C7-A5B6-0FC6D0312B11}" type="pres">
      <dgm:prSet presAssocID="{D73FC21A-6114-47EA-9332-760767B7BCCF}" presName="background4" presStyleLbl="node4" presStyleIdx="2" presStyleCnt="13"/>
      <dgm:spPr/>
    </dgm:pt>
    <dgm:pt modelId="{2D5A43E6-1B7D-4084-B47D-FAEFBA83B6E7}" type="pres">
      <dgm:prSet presAssocID="{D73FC21A-6114-47EA-9332-760767B7BCCF}" presName="text4" presStyleLbl="fgAcc4" presStyleIdx="2" presStyleCnt="13" custScaleY="262511">
        <dgm:presLayoutVars>
          <dgm:chPref val="3"/>
        </dgm:presLayoutVars>
      </dgm:prSet>
      <dgm:spPr/>
      <dgm:t>
        <a:bodyPr/>
        <a:lstStyle/>
        <a:p>
          <a:endParaRPr lang="th-TH"/>
        </a:p>
      </dgm:t>
    </dgm:pt>
    <dgm:pt modelId="{774F5827-8732-4E37-AAD6-8B72B5951B79}" type="pres">
      <dgm:prSet presAssocID="{D73FC21A-6114-47EA-9332-760767B7BCCF}" presName="hierChild5" presStyleCnt="0"/>
      <dgm:spPr/>
    </dgm:pt>
    <dgm:pt modelId="{2A3AB52D-73DA-4AA1-8835-00DDDF277FFA}" type="pres">
      <dgm:prSet presAssocID="{37E0E4B0-8DF5-4773-BFF5-AC0695B33707}" presName="Name23" presStyleLbl="parChTrans1D4" presStyleIdx="3" presStyleCnt="13"/>
      <dgm:spPr/>
      <dgm:t>
        <a:bodyPr/>
        <a:lstStyle/>
        <a:p>
          <a:endParaRPr lang="th-TH"/>
        </a:p>
      </dgm:t>
    </dgm:pt>
    <dgm:pt modelId="{6D43E3AA-18FF-4A43-B52E-2E59B2EA1565}" type="pres">
      <dgm:prSet presAssocID="{F43C13B1-15A9-48BF-AE2E-0A72E86EC3D9}" presName="hierRoot4" presStyleCnt="0"/>
      <dgm:spPr/>
    </dgm:pt>
    <dgm:pt modelId="{FD9B1471-EBEA-46AF-B4A7-F48E9FC112B8}" type="pres">
      <dgm:prSet presAssocID="{F43C13B1-15A9-48BF-AE2E-0A72E86EC3D9}" presName="composite4" presStyleCnt="0"/>
      <dgm:spPr/>
    </dgm:pt>
    <dgm:pt modelId="{9190CC3C-8D23-462D-96CC-73D2371A54E5}" type="pres">
      <dgm:prSet presAssocID="{F43C13B1-15A9-48BF-AE2E-0A72E86EC3D9}" presName="background4" presStyleLbl="node4" presStyleIdx="3" presStyleCnt="13"/>
      <dgm:spPr/>
    </dgm:pt>
    <dgm:pt modelId="{B706890A-6FA7-4F11-829C-6B51F12230D9}" type="pres">
      <dgm:prSet presAssocID="{F43C13B1-15A9-48BF-AE2E-0A72E86EC3D9}" presName="text4" presStyleLbl="fgAcc4" presStyleIdx="3" presStyleCnt="13" custScaleY="262511">
        <dgm:presLayoutVars>
          <dgm:chPref val="3"/>
        </dgm:presLayoutVars>
      </dgm:prSet>
      <dgm:spPr/>
      <dgm:t>
        <a:bodyPr/>
        <a:lstStyle/>
        <a:p>
          <a:endParaRPr lang="th-TH"/>
        </a:p>
      </dgm:t>
    </dgm:pt>
    <dgm:pt modelId="{9C6823B1-600D-4E0C-9FB0-EE516079D2C3}" type="pres">
      <dgm:prSet presAssocID="{F43C13B1-15A9-48BF-AE2E-0A72E86EC3D9}" presName="hierChild5" presStyleCnt="0"/>
      <dgm:spPr/>
    </dgm:pt>
    <dgm:pt modelId="{E4CCB0F1-56E5-431A-B7B5-A148A87A5527}" type="pres">
      <dgm:prSet presAssocID="{900156DF-3D2C-4457-B259-57732C0950DB}" presName="Name17" presStyleLbl="parChTrans1D3" presStyleIdx="1" presStyleCnt="4"/>
      <dgm:spPr/>
      <dgm:t>
        <a:bodyPr/>
        <a:lstStyle/>
        <a:p>
          <a:endParaRPr lang="th-TH"/>
        </a:p>
      </dgm:t>
    </dgm:pt>
    <dgm:pt modelId="{13FD1F90-0744-4B92-8C90-57E7F2BF8286}" type="pres">
      <dgm:prSet presAssocID="{FEB1D3A0-1A5E-4A44-A761-40B53E6BE429}" presName="hierRoot3" presStyleCnt="0"/>
      <dgm:spPr/>
    </dgm:pt>
    <dgm:pt modelId="{CD81CE23-2E98-479D-A787-5E167B8EB5B1}" type="pres">
      <dgm:prSet presAssocID="{FEB1D3A0-1A5E-4A44-A761-40B53E6BE429}" presName="composite3" presStyleCnt="0"/>
      <dgm:spPr/>
    </dgm:pt>
    <dgm:pt modelId="{B8AC3399-57D0-4F14-90F6-4A6B9DDB3A3E}" type="pres">
      <dgm:prSet presAssocID="{FEB1D3A0-1A5E-4A44-A761-40B53E6BE429}" presName="background3" presStyleLbl="node3" presStyleIdx="1" presStyleCnt="4"/>
      <dgm:spPr/>
    </dgm:pt>
    <dgm:pt modelId="{2842218A-63F2-4C90-92CB-37705FAA31E3}" type="pres">
      <dgm:prSet presAssocID="{FEB1D3A0-1A5E-4A44-A761-40B53E6BE429}" presName="text3" presStyleLbl="fgAcc3" presStyleIdx="1" presStyleCnt="4" custScaleX="321278" custScaleY="262511">
        <dgm:presLayoutVars>
          <dgm:chPref val="3"/>
        </dgm:presLayoutVars>
      </dgm:prSet>
      <dgm:spPr/>
      <dgm:t>
        <a:bodyPr/>
        <a:lstStyle/>
        <a:p>
          <a:endParaRPr lang="th-TH"/>
        </a:p>
      </dgm:t>
    </dgm:pt>
    <dgm:pt modelId="{657F1038-2BEE-4ADD-B0EE-4A7EE541F623}" type="pres">
      <dgm:prSet presAssocID="{FEB1D3A0-1A5E-4A44-A761-40B53E6BE429}" presName="hierChild4" presStyleCnt="0"/>
      <dgm:spPr/>
    </dgm:pt>
    <dgm:pt modelId="{B57C0428-8E48-4DB6-A9B1-72363ACC9185}" type="pres">
      <dgm:prSet presAssocID="{F3553444-B432-410E-810A-3793659F2B8C}" presName="Name23" presStyleLbl="parChTrans1D4" presStyleIdx="4" presStyleCnt="13"/>
      <dgm:spPr/>
      <dgm:t>
        <a:bodyPr/>
        <a:lstStyle/>
        <a:p>
          <a:endParaRPr lang="th-TH"/>
        </a:p>
      </dgm:t>
    </dgm:pt>
    <dgm:pt modelId="{C92E4FE8-19DE-446D-9660-A2FEC0458CBF}" type="pres">
      <dgm:prSet presAssocID="{5CAE8AEF-04B2-415E-B231-5FE373AE196B}" presName="hierRoot4" presStyleCnt="0"/>
      <dgm:spPr/>
    </dgm:pt>
    <dgm:pt modelId="{23331AED-FFC9-4FDA-9705-368B631E46AF}" type="pres">
      <dgm:prSet presAssocID="{5CAE8AEF-04B2-415E-B231-5FE373AE196B}" presName="composite4" presStyleCnt="0"/>
      <dgm:spPr/>
    </dgm:pt>
    <dgm:pt modelId="{483E30D5-E6ED-489F-B64A-DE036CCF864E}" type="pres">
      <dgm:prSet presAssocID="{5CAE8AEF-04B2-415E-B231-5FE373AE196B}" presName="background4" presStyleLbl="node4" presStyleIdx="4" presStyleCnt="13"/>
      <dgm:spPr/>
    </dgm:pt>
    <dgm:pt modelId="{EE54BE99-5207-4E23-9290-03C564CCC331}" type="pres">
      <dgm:prSet presAssocID="{5CAE8AEF-04B2-415E-B231-5FE373AE196B}" presName="text4" presStyleLbl="fgAcc4" presStyleIdx="4" presStyleCnt="13" custScaleX="127177" custScaleY="262511">
        <dgm:presLayoutVars>
          <dgm:chPref val="3"/>
        </dgm:presLayoutVars>
      </dgm:prSet>
      <dgm:spPr/>
      <dgm:t>
        <a:bodyPr/>
        <a:lstStyle/>
        <a:p>
          <a:endParaRPr lang="th-TH"/>
        </a:p>
      </dgm:t>
    </dgm:pt>
    <dgm:pt modelId="{CE514EA6-9324-47FC-AEEF-521E7168FEB4}" type="pres">
      <dgm:prSet presAssocID="{5CAE8AEF-04B2-415E-B231-5FE373AE196B}" presName="hierChild5" presStyleCnt="0"/>
      <dgm:spPr/>
    </dgm:pt>
    <dgm:pt modelId="{59D29989-889E-491A-9010-185FF754B7DC}" type="pres">
      <dgm:prSet presAssocID="{1F56B1F8-FC14-4DA4-B031-9BA19C726173}" presName="Name23" presStyleLbl="parChTrans1D4" presStyleIdx="5" presStyleCnt="13"/>
      <dgm:spPr/>
      <dgm:t>
        <a:bodyPr/>
        <a:lstStyle/>
        <a:p>
          <a:endParaRPr lang="th-TH"/>
        </a:p>
      </dgm:t>
    </dgm:pt>
    <dgm:pt modelId="{EB32C569-6129-415E-80D4-1A3BE33BFA3A}" type="pres">
      <dgm:prSet presAssocID="{CCD4B8AA-9D15-46C1-A74F-9F2EDD3D3E3E}" presName="hierRoot4" presStyleCnt="0"/>
      <dgm:spPr/>
    </dgm:pt>
    <dgm:pt modelId="{5977EA09-509F-4658-8E3F-FA38947F8E47}" type="pres">
      <dgm:prSet presAssocID="{CCD4B8AA-9D15-46C1-A74F-9F2EDD3D3E3E}" presName="composite4" presStyleCnt="0"/>
      <dgm:spPr/>
    </dgm:pt>
    <dgm:pt modelId="{D0240F3B-C6D8-4BDD-9602-4B7FC5B99DC9}" type="pres">
      <dgm:prSet presAssocID="{CCD4B8AA-9D15-46C1-A74F-9F2EDD3D3E3E}" presName="background4" presStyleLbl="node4" presStyleIdx="5" presStyleCnt="13"/>
      <dgm:spPr/>
    </dgm:pt>
    <dgm:pt modelId="{82BBBBA3-C6E1-46A3-9C54-5292A37F1EF5}" type="pres">
      <dgm:prSet presAssocID="{CCD4B8AA-9D15-46C1-A74F-9F2EDD3D3E3E}" presName="text4" presStyleLbl="fgAcc4" presStyleIdx="5" presStyleCnt="13" custScaleX="142623" custScaleY="262511">
        <dgm:presLayoutVars>
          <dgm:chPref val="3"/>
        </dgm:presLayoutVars>
      </dgm:prSet>
      <dgm:spPr/>
      <dgm:t>
        <a:bodyPr/>
        <a:lstStyle/>
        <a:p>
          <a:endParaRPr lang="th-TH"/>
        </a:p>
      </dgm:t>
    </dgm:pt>
    <dgm:pt modelId="{5FC31A63-DD77-4A37-8152-646259D6158D}" type="pres">
      <dgm:prSet presAssocID="{CCD4B8AA-9D15-46C1-A74F-9F2EDD3D3E3E}" presName="hierChild5" presStyleCnt="0"/>
      <dgm:spPr/>
    </dgm:pt>
    <dgm:pt modelId="{7439E73F-D450-49F6-9A00-DE84E4F049A1}" type="pres">
      <dgm:prSet presAssocID="{7C1ED503-7D0D-44DF-A5D6-1B82DA54C2E0}" presName="Name23" presStyleLbl="parChTrans1D4" presStyleIdx="6" presStyleCnt="13"/>
      <dgm:spPr/>
      <dgm:t>
        <a:bodyPr/>
        <a:lstStyle/>
        <a:p>
          <a:endParaRPr lang="th-TH"/>
        </a:p>
      </dgm:t>
    </dgm:pt>
    <dgm:pt modelId="{5052D0B3-EB25-4F96-8375-1EC4CB1BE87B}" type="pres">
      <dgm:prSet presAssocID="{86DA1E1A-D428-42E8-870E-26BB176B7963}" presName="hierRoot4" presStyleCnt="0"/>
      <dgm:spPr/>
    </dgm:pt>
    <dgm:pt modelId="{BCDECA4C-4F8D-42EC-BDD4-0D7234476A0E}" type="pres">
      <dgm:prSet presAssocID="{86DA1E1A-D428-42E8-870E-26BB176B7963}" presName="composite4" presStyleCnt="0"/>
      <dgm:spPr/>
    </dgm:pt>
    <dgm:pt modelId="{51DAE2FE-8017-4F33-A939-8A2288365065}" type="pres">
      <dgm:prSet presAssocID="{86DA1E1A-D428-42E8-870E-26BB176B7963}" presName="background4" presStyleLbl="node4" presStyleIdx="6" presStyleCnt="13"/>
      <dgm:spPr/>
    </dgm:pt>
    <dgm:pt modelId="{EF677BD2-88BF-4990-AD1F-D4E7415A2C34}" type="pres">
      <dgm:prSet presAssocID="{86DA1E1A-D428-42E8-870E-26BB176B7963}" presName="text4" presStyleLbl="fgAcc4" presStyleIdx="6" presStyleCnt="13" custScaleX="126796" custScaleY="262511">
        <dgm:presLayoutVars>
          <dgm:chPref val="3"/>
        </dgm:presLayoutVars>
      </dgm:prSet>
      <dgm:spPr/>
      <dgm:t>
        <a:bodyPr/>
        <a:lstStyle/>
        <a:p>
          <a:endParaRPr lang="th-TH"/>
        </a:p>
      </dgm:t>
    </dgm:pt>
    <dgm:pt modelId="{622A95D0-54DC-4D49-8AA6-BF6F924D4D6C}" type="pres">
      <dgm:prSet presAssocID="{86DA1E1A-D428-42E8-870E-26BB176B7963}" presName="hierChild5" presStyleCnt="0"/>
      <dgm:spPr/>
    </dgm:pt>
    <dgm:pt modelId="{34782310-6A2F-453A-8FB4-E7408F16313C}" type="pres">
      <dgm:prSet presAssocID="{EEF2050F-29C8-4E97-8207-1CABADCA205D}" presName="Name17" presStyleLbl="parChTrans1D3" presStyleIdx="2" presStyleCnt="4"/>
      <dgm:spPr/>
      <dgm:t>
        <a:bodyPr/>
        <a:lstStyle/>
        <a:p>
          <a:endParaRPr lang="th-TH"/>
        </a:p>
      </dgm:t>
    </dgm:pt>
    <dgm:pt modelId="{B38576E3-E36F-4DBD-B68A-CFFF7F52DE98}" type="pres">
      <dgm:prSet presAssocID="{5233BACD-C462-4CA0-8D02-8448DAD4D7C6}" presName="hierRoot3" presStyleCnt="0"/>
      <dgm:spPr/>
    </dgm:pt>
    <dgm:pt modelId="{86C84F5B-D52E-43C1-805F-63757FD7C84B}" type="pres">
      <dgm:prSet presAssocID="{5233BACD-C462-4CA0-8D02-8448DAD4D7C6}" presName="composite3" presStyleCnt="0"/>
      <dgm:spPr/>
    </dgm:pt>
    <dgm:pt modelId="{6AE3205A-3FD0-4A9C-AB0A-7EBBD0AA0D4E}" type="pres">
      <dgm:prSet presAssocID="{5233BACD-C462-4CA0-8D02-8448DAD4D7C6}" presName="background3" presStyleLbl="node3" presStyleIdx="2" presStyleCnt="4"/>
      <dgm:spPr/>
    </dgm:pt>
    <dgm:pt modelId="{CA72FBCA-CFB6-4B83-83D4-7A649FD6F9CB}" type="pres">
      <dgm:prSet presAssocID="{5233BACD-C462-4CA0-8D02-8448DAD4D7C6}" presName="text3" presStyleLbl="fgAcc3" presStyleIdx="2" presStyleCnt="4" custScaleX="310967" custScaleY="262511">
        <dgm:presLayoutVars>
          <dgm:chPref val="3"/>
        </dgm:presLayoutVars>
      </dgm:prSet>
      <dgm:spPr/>
      <dgm:t>
        <a:bodyPr/>
        <a:lstStyle/>
        <a:p>
          <a:endParaRPr lang="th-TH"/>
        </a:p>
      </dgm:t>
    </dgm:pt>
    <dgm:pt modelId="{9F687B3C-844C-4401-B289-61189ADB7AF9}" type="pres">
      <dgm:prSet presAssocID="{5233BACD-C462-4CA0-8D02-8448DAD4D7C6}" presName="hierChild4" presStyleCnt="0"/>
      <dgm:spPr/>
    </dgm:pt>
    <dgm:pt modelId="{8B140770-E8CD-426B-8922-020DE1F8C0F6}" type="pres">
      <dgm:prSet presAssocID="{9776BD20-2CDC-491C-A17D-5649F163F842}" presName="Name23" presStyleLbl="parChTrans1D4" presStyleIdx="7" presStyleCnt="13"/>
      <dgm:spPr/>
      <dgm:t>
        <a:bodyPr/>
        <a:lstStyle/>
        <a:p>
          <a:endParaRPr lang="th-TH"/>
        </a:p>
      </dgm:t>
    </dgm:pt>
    <dgm:pt modelId="{C394A521-2187-4D6C-A5BF-3345F2498FE5}" type="pres">
      <dgm:prSet presAssocID="{C164E877-49F2-41EE-A22B-DD5426385DA8}" presName="hierRoot4" presStyleCnt="0"/>
      <dgm:spPr/>
    </dgm:pt>
    <dgm:pt modelId="{F9D8839B-8680-461D-AC75-D778D995F64B}" type="pres">
      <dgm:prSet presAssocID="{C164E877-49F2-41EE-A22B-DD5426385DA8}" presName="composite4" presStyleCnt="0"/>
      <dgm:spPr/>
    </dgm:pt>
    <dgm:pt modelId="{7ADF792B-69C5-48FC-85F0-EB844F91CD8B}" type="pres">
      <dgm:prSet presAssocID="{C164E877-49F2-41EE-A22B-DD5426385DA8}" presName="background4" presStyleLbl="node4" presStyleIdx="7" presStyleCnt="13"/>
      <dgm:spPr/>
    </dgm:pt>
    <dgm:pt modelId="{E874A341-7560-4AB7-BD02-8E6754FFCEC8}" type="pres">
      <dgm:prSet presAssocID="{C164E877-49F2-41EE-A22B-DD5426385DA8}" presName="text4" presStyleLbl="fgAcc4" presStyleIdx="7" presStyleCnt="13" custScaleX="136563" custScaleY="262511">
        <dgm:presLayoutVars>
          <dgm:chPref val="3"/>
        </dgm:presLayoutVars>
      </dgm:prSet>
      <dgm:spPr/>
      <dgm:t>
        <a:bodyPr/>
        <a:lstStyle/>
        <a:p>
          <a:endParaRPr lang="th-TH"/>
        </a:p>
      </dgm:t>
    </dgm:pt>
    <dgm:pt modelId="{6555F216-A8D2-4749-9894-B2C5A7964499}" type="pres">
      <dgm:prSet presAssocID="{C164E877-49F2-41EE-A22B-DD5426385DA8}" presName="hierChild5" presStyleCnt="0"/>
      <dgm:spPr/>
    </dgm:pt>
    <dgm:pt modelId="{9E0D281D-C2BA-40E9-8F1D-A8BA51DE697E}" type="pres">
      <dgm:prSet presAssocID="{8198EB41-3CBA-4A9F-8590-1C54B89FAB0D}" presName="Name23" presStyleLbl="parChTrans1D4" presStyleIdx="8" presStyleCnt="13"/>
      <dgm:spPr/>
      <dgm:t>
        <a:bodyPr/>
        <a:lstStyle/>
        <a:p>
          <a:endParaRPr lang="th-TH"/>
        </a:p>
      </dgm:t>
    </dgm:pt>
    <dgm:pt modelId="{6FCC30F3-7318-461F-B6F2-B248708051DB}" type="pres">
      <dgm:prSet presAssocID="{4E267992-FB5A-433D-B8A8-55CDE732A13B}" presName="hierRoot4" presStyleCnt="0"/>
      <dgm:spPr/>
    </dgm:pt>
    <dgm:pt modelId="{5A2749B0-435A-4B85-9128-E1D7C76049F0}" type="pres">
      <dgm:prSet presAssocID="{4E267992-FB5A-433D-B8A8-55CDE732A13B}" presName="composite4" presStyleCnt="0"/>
      <dgm:spPr/>
    </dgm:pt>
    <dgm:pt modelId="{BB1BC9D5-1E85-45EE-8D5C-9497436F3374}" type="pres">
      <dgm:prSet presAssocID="{4E267992-FB5A-433D-B8A8-55CDE732A13B}" presName="background4" presStyleLbl="node4" presStyleIdx="8" presStyleCnt="13"/>
      <dgm:spPr/>
    </dgm:pt>
    <dgm:pt modelId="{9A156225-F437-41EA-851C-03E2BA005407}" type="pres">
      <dgm:prSet presAssocID="{4E267992-FB5A-433D-B8A8-55CDE732A13B}" presName="text4" presStyleLbl="fgAcc4" presStyleIdx="8" presStyleCnt="13" custScaleX="127868" custScaleY="262511">
        <dgm:presLayoutVars>
          <dgm:chPref val="3"/>
        </dgm:presLayoutVars>
      </dgm:prSet>
      <dgm:spPr/>
      <dgm:t>
        <a:bodyPr/>
        <a:lstStyle/>
        <a:p>
          <a:endParaRPr lang="th-TH"/>
        </a:p>
      </dgm:t>
    </dgm:pt>
    <dgm:pt modelId="{AE70F3C4-5A9D-46FC-B9FF-BA478A83926C}" type="pres">
      <dgm:prSet presAssocID="{4E267992-FB5A-433D-B8A8-55CDE732A13B}" presName="hierChild5" presStyleCnt="0"/>
      <dgm:spPr/>
    </dgm:pt>
    <dgm:pt modelId="{457C3D83-5592-4C19-AD88-AEAF576B1E3C}" type="pres">
      <dgm:prSet presAssocID="{06425EB8-6214-4B1E-8270-60A9B9F7F411}" presName="Name23" presStyleLbl="parChTrans1D4" presStyleIdx="9" presStyleCnt="13"/>
      <dgm:spPr/>
      <dgm:t>
        <a:bodyPr/>
        <a:lstStyle/>
        <a:p>
          <a:endParaRPr lang="th-TH"/>
        </a:p>
      </dgm:t>
    </dgm:pt>
    <dgm:pt modelId="{1556FB0C-4730-45B4-BF74-D5951E28EF10}" type="pres">
      <dgm:prSet presAssocID="{AC1C7C2F-6D03-474D-89D7-90EFF78AB828}" presName="hierRoot4" presStyleCnt="0"/>
      <dgm:spPr/>
    </dgm:pt>
    <dgm:pt modelId="{24D9669F-30CF-4AF9-B6B3-A58821044F19}" type="pres">
      <dgm:prSet presAssocID="{AC1C7C2F-6D03-474D-89D7-90EFF78AB828}" presName="composite4" presStyleCnt="0"/>
      <dgm:spPr/>
    </dgm:pt>
    <dgm:pt modelId="{83DA10D8-489E-47AF-B028-9F792D713EEC}" type="pres">
      <dgm:prSet presAssocID="{AC1C7C2F-6D03-474D-89D7-90EFF78AB828}" presName="background4" presStyleLbl="node4" presStyleIdx="9" presStyleCnt="13"/>
      <dgm:spPr/>
    </dgm:pt>
    <dgm:pt modelId="{3E27B311-B6F2-44DC-961F-1D248427DA94}" type="pres">
      <dgm:prSet presAssocID="{AC1C7C2F-6D03-474D-89D7-90EFF78AB828}" presName="text4" presStyleLbl="fgAcc4" presStyleIdx="9" presStyleCnt="13" custScaleX="134309" custScaleY="262511">
        <dgm:presLayoutVars>
          <dgm:chPref val="3"/>
        </dgm:presLayoutVars>
      </dgm:prSet>
      <dgm:spPr/>
      <dgm:t>
        <a:bodyPr/>
        <a:lstStyle/>
        <a:p>
          <a:endParaRPr lang="th-TH"/>
        </a:p>
      </dgm:t>
    </dgm:pt>
    <dgm:pt modelId="{5EEAB15E-2038-411B-B488-FB3D31952C3F}" type="pres">
      <dgm:prSet presAssocID="{AC1C7C2F-6D03-474D-89D7-90EFF78AB828}" presName="hierChild5" presStyleCnt="0"/>
      <dgm:spPr/>
    </dgm:pt>
    <dgm:pt modelId="{5308B2BB-A187-4C6F-B275-57648B9D7514}" type="pres">
      <dgm:prSet presAssocID="{1C322A18-D248-4266-9DD7-CE1C4B9F20AE}" presName="Name17" presStyleLbl="parChTrans1D3" presStyleIdx="3" presStyleCnt="4"/>
      <dgm:spPr/>
      <dgm:t>
        <a:bodyPr/>
        <a:lstStyle/>
        <a:p>
          <a:endParaRPr lang="th-TH"/>
        </a:p>
      </dgm:t>
    </dgm:pt>
    <dgm:pt modelId="{E11B15E1-E042-40E1-A9F1-543876BF8654}" type="pres">
      <dgm:prSet presAssocID="{4E18C41D-FC55-499F-A62E-40093244C306}" presName="hierRoot3" presStyleCnt="0"/>
      <dgm:spPr/>
    </dgm:pt>
    <dgm:pt modelId="{2FC6864F-1B88-43FF-9557-2720757E4FF1}" type="pres">
      <dgm:prSet presAssocID="{4E18C41D-FC55-499F-A62E-40093244C306}" presName="composite3" presStyleCnt="0"/>
      <dgm:spPr/>
    </dgm:pt>
    <dgm:pt modelId="{19C84CCE-6060-4FDB-B2DC-B831C3ED3B1F}" type="pres">
      <dgm:prSet presAssocID="{4E18C41D-FC55-499F-A62E-40093244C306}" presName="background3" presStyleLbl="node3" presStyleIdx="3" presStyleCnt="4"/>
      <dgm:spPr/>
    </dgm:pt>
    <dgm:pt modelId="{D2B7ACC8-7091-423E-8A76-E69FDD77EB6D}" type="pres">
      <dgm:prSet presAssocID="{4E18C41D-FC55-499F-A62E-40093244C306}" presName="text3" presStyleLbl="fgAcc3" presStyleIdx="3" presStyleCnt="4" custScaleX="364434" custScaleY="262511">
        <dgm:presLayoutVars>
          <dgm:chPref val="3"/>
        </dgm:presLayoutVars>
      </dgm:prSet>
      <dgm:spPr/>
      <dgm:t>
        <a:bodyPr/>
        <a:lstStyle/>
        <a:p>
          <a:endParaRPr lang="th-TH"/>
        </a:p>
      </dgm:t>
    </dgm:pt>
    <dgm:pt modelId="{4E955679-C6E6-46B2-8164-18338AF6947A}" type="pres">
      <dgm:prSet presAssocID="{4E18C41D-FC55-499F-A62E-40093244C306}" presName="hierChild4" presStyleCnt="0"/>
      <dgm:spPr/>
    </dgm:pt>
    <dgm:pt modelId="{68F5C2A9-1A1D-41C9-A588-AA4C7B0591F0}" type="pres">
      <dgm:prSet presAssocID="{7332388D-2471-4368-862A-93F28E251454}" presName="Name23" presStyleLbl="parChTrans1D4" presStyleIdx="10" presStyleCnt="13"/>
      <dgm:spPr/>
      <dgm:t>
        <a:bodyPr/>
        <a:lstStyle/>
        <a:p>
          <a:endParaRPr lang="th-TH"/>
        </a:p>
      </dgm:t>
    </dgm:pt>
    <dgm:pt modelId="{93B0C875-3F87-4354-8BD4-36206299220F}" type="pres">
      <dgm:prSet presAssocID="{29561D0B-B0B0-44F4-9C12-6C8B6AC91BED}" presName="hierRoot4" presStyleCnt="0"/>
      <dgm:spPr/>
    </dgm:pt>
    <dgm:pt modelId="{CF393892-FF24-4D93-94AE-56F4163D5BB8}" type="pres">
      <dgm:prSet presAssocID="{29561D0B-B0B0-44F4-9C12-6C8B6AC91BED}" presName="composite4" presStyleCnt="0"/>
      <dgm:spPr/>
    </dgm:pt>
    <dgm:pt modelId="{29302D10-A708-4C8E-9817-3B1120D2DA07}" type="pres">
      <dgm:prSet presAssocID="{29561D0B-B0B0-44F4-9C12-6C8B6AC91BED}" presName="background4" presStyleLbl="node4" presStyleIdx="10" presStyleCnt="13"/>
      <dgm:spPr/>
    </dgm:pt>
    <dgm:pt modelId="{27FECF5F-14B8-43FA-B9AC-B9245604F484}" type="pres">
      <dgm:prSet presAssocID="{29561D0B-B0B0-44F4-9C12-6C8B6AC91BED}" presName="text4" presStyleLbl="fgAcc4" presStyleIdx="10" presStyleCnt="13" custScaleX="160150" custScaleY="262511">
        <dgm:presLayoutVars>
          <dgm:chPref val="3"/>
        </dgm:presLayoutVars>
      </dgm:prSet>
      <dgm:spPr/>
      <dgm:t>
        <a:bodyPr/>
        <a:lstStyle/>
        <a:p>
          <a:endParaRPr lang="th-TH"/>
        </a:p>
      </dgm:t>
    </dgm:pt>
    <dgm:pt modelId="{2B576A44-9812-4E77-BB46-E76ED12F393D}" type="pres">
      <dgm:prSet presAssocID="{29561D0B-B0B0-44F4-9C12-6C8B6AC91BED}" presName="hierChild5" presStyleCnt="0"/>
      <dgm:spPr/>
    </dgm:pt>
    <dgm:pt modelId="{C25F7F0F-436A-4D4E-B8B2-1C401F8132B2}" type="pres">
      <dgm:prSet presAssocID="{965E6F8B-F6EC-4345-86AA-EC2FE00CFFD4}" presName="Name23" presStyleLbl="parChTrans1D4" presStyleIdx="11" presStyleCnt="13"/>
      <dgm:spPr/>
      <dgm:t>
        <a:bodyPr/>
        <a:lstStyle/>
        <a:p>
          <a:endParaRPr lang="th-TH"/>
        </a:p>
      </dgm:t>
    </dgm:pt>
    <dgm:pt modelId="{37455A37-516A-4F1E-8F73-56398A8093C8}" type="pres">
      <dgm:prSet presAssocID="{8768DB07-E292-4799-8B11-4AAFE97DA0F7}" presName="hierRoot4" presStyleCnt="0"/>
      <dgm:spPr/>
    </dgm:pt>
    <dgm:pt modelId="{3EB563B9-3A2A-4628-B4CD-32A8109F86B7}" type="pres">
      <dgm:prSet presAssocID="{8768DB07-E292-4799-8B11-4AAFE97DA0F7}" presName="composite4" presStyleCnt="0"/>
      <dgm:spPr/>
    </dgm:pt>
    <dgm:pt modelId="{632379F6-BD07-4AD0-B513-5E20E4B1330D}" type="pres">
      <dgm:prSet presAssocID="{8768DB07-E292-4799-8B11-4AAFE97DA0F7}" presName="background4" presStyleLbl="node4" presStyleIdx="11" presStyleCnt="13"/>
      <dgm:spPr/>
    </dgm:pt>
    <dgm:pt modelId="{C03B3925-FBB0-4BF8-B12C-B16BDBAEB063}" type="pres">
      <dgm:prSet presAssocID="{8768DB07-E292-4799-8B11-4AAFE97DA0F7}" presName="text4" presStyleLbl="fgAcc4" presStyleIdx="11" presStyleCnt="13" custScaleY="262511">
        <dgm:presLayoutVars>
          <dgm:chPref val="3"/>
        </dgm:presLayoutVars>
      </dgm:prSet>
      <dgm:spPr/>
      <dgm:t>
        <a:bodyPr/>
        <a:lstStyle/>
        <a:p>
          <a:endParaRPr lang="th-TH"/>
        </a:p>
      </dgm:t>
    </dgm:pt>
    <dgm:pt modelId="{B7C1A589-3839-488B-92EC-7CD2281243DF}" type="pres">
      <dgm:prSet presAssocID="{8768DB07-E292-4799-8B11-4AAFE97DA0F7}" presName="hierChild5" presStyleCnt="0"/>
      <dgm:spPr/>
    </dgm:pt>
    <dgm:pt modelId="{EFC2C978-2D2E-4D75-943E-FF5563FE7039}" type="pres">
      <dgm:prSet presAssocID="{EE90CACA-7AA7-4F7A-870D-86A29C8EC1E1}" presName="Name23" presStyleLbl="parChTrans1D4" presStyleIdx="12" presStyleCnt="13"/>
      <dgm:spPr/>
      <dgm:t>
        <a:bodyPr/>
        <a:lstStyle/>
        <a:p>
          <a:endParaRPr lang="th-TH"/>
        </a:p>
      </dgm:t>
    </dgm:pt>
    <dgm:pt modelId="{4589EEDD-DE67-436F-BE20-223CA622B220}" type="pres">
      <dgm:prSet presAssocID="{10F8B276-D0BE-4D32-9DF3-DB9FB9D72BC2}" presName="hierRoot4" presStyleCnt="0"/>
      <dgm:spPr/>
    </dgm:pt>
    <dgm:pt modelId="{D4D4D499-8DC5-4306-84D7-698D35892B1E}" type="pres">
      <dgm:prSet presAssocID="{10F8B276-D0BE-4D32-9DF3-DB9FB9D72BC2}" presName="composite4" presStyleCnt="0"/>
      <dgm:spPr/>
    </dgm:pt>
    <dgm:pt modelId="{BB1EFD40-46CB-4240-A60C-E956226BCA31}" type="pres">
      <dgm:prSet presAssocID="{10F8B276-D0BE-4D32-9DF3-DB9FB9D72BC2}" presName="background4" presStyleLbl="node4" presStyleIdx="12" presStyleCnt="13"/>
      <dgm:spPr/>
    </dgm:pt>
    <dgm:pt modelId="{1F92E6E9-BA4C-4514-BD16-E4DFFD9522FC}" type="pres">
      <dgm:prSet presAssocID="{10F8B276-D0BE-4D32-9DF3-DB9FB9D72BC2}" presName="text4" presStyleLbl="fgAcc4" presStyleIdx="12" presStyleCnt="13" custScaleX="125177" custScaleY="262511">
        <dgm:presLayoutVars>
          <dgm:chPref val="3"/>
        </dgm:presLayoutVars>
      </dgm:prSet>
      <dgm:spPr/>
      <dgm:t>
        <a:bodyPr/>
        <a:lstStyle/>
        <a:p>
          <a:endParaRPr lang="th-TH"/>
        </a:p>
      </dgm:t>
    </dgm:pt>
    <dgm:pt modelId="{53A878CA-E0A1-4321-8FFE-E7D28EC6423D}" type="pres">
      <dgm:prSet presAssocID="{10F8B276-D0BE-4D32-9DF3-DB9FB9D72BC2}" presName="hierChild5" presStyleCnt="0"/>
      <dgm:spPr/>
    </dgm:pt>
  </dgm:ptLst>
  <dgm:cxnLst>
    <dgm:cxn modelId="{99ACA469-B1F9-4172-8F68-4B24A7E5E681}" type="presOf" srcId="{502A3781-DD7F-41C7-B491-AD9E24C4C2C4}" destId="{2FF46803-0E62-4AB3-B92D-D954E4059206}" srcOrd="0" destOrd="0" presId="urn:microsoft.com/office/officeart/2005/8/layout/hierarchy1"/>
    <dgm:cxn modelId="{E710F8D9-E5D6-42AC-9B69-A363E7CFDAE5}" srcId="{FEB1D3A0-1A5E-4A44-A761-40B53E6BE429}" destId="{86DA1E1A-D428-42E8-870E-26BB176B7963}" srcOrd="2" destOrd="0" parTransId="{7C1ED503-7D0D-44DF-A5D6-1B82DA54C2E0}" sibTransId="{BCD43717-8665-4362-96A5-5C617B074FB4}"/>
    <dgm:cxn modelId="{E7B55709-FEA8-49E5-92B1-793889D97BF0}" type="presOf" srcId="{CD207176-6F50-4C44-8C66-0F60966C6D3F}" destId="{82771A22-808C-43A9-A8E4-9DFB8C29CF91}" srcOrd="0" destOrd="0" presId="urn:microsoft.com/office/officeart/2005/8/layout/hierarchy1"/>
    <dgm:cxn modelId="{1F0E6F72-0C8E-4DE1-8783-C5CD276685E8}" type="presOf" srcId="{10F8B276-D0BE-4D32-9DF3-DB9FB9D72BC2}" destId="{1F92E6E9-BA4C-4514-BD16-E4DFFD9522FC}" srcOrd="0" destOrd="0" presId="urn:microsoft.com/office/officeart/2005/8/layout/hierarchy1"/>
    <dgm:cxn modelId="{91FE6FF9-E5B5-4C35-ABD5-8A6EE0C58E70}" type="presOf" srcId="{6C5FBC5C-D62B-4BDF-92A1-15F5194D9D45}" destId="{28463A76-FD1D-4A80-8A38-7887443AB183}" srcOrd="0" destOrd="0" presId="urn:microsoft.com/office/officeart/2005/8/layout/hierarchy1"/>
    <dgm:cxn modelId="{63664213-1DA1-440A-90AF-A7C2C512950F}" type="presOf" srcId="{F3553444-B432-410E-810A-3793659F2B8C}" destId="{B57C0428-8E48-4DB6-A9B1-72363ACC9185}" srcOrd="0" destOrd="0" presId="urn:microsoft.com/office/officeart/2005/8/layout/hierarchy1"/>
    <dgm:cxn modelId="{B76F9F82-B0E3-4501-B321-54BA259F8270}" srcId="{26C74B22-B32B-483E-805A-A13D70A07F40}" destId="{FEB1D3A0-1A5E-4A44-A761-40B53E6BE429}" srcOrd="1" destOrd="0" parTransId="{900156DF-3D2C-4457-B259-57732C0950DB}" sibTransId="{10276FCA-F061-4882-9A10-F64326C191BA}"/>
    <dgm:cxn modelId="{48FC594D-5B89-4DEE-81D5-4D23853648BC}" type="presOf" srcId="{5233BACD-C462-4CA0-8D02-8448DAD4D7C6}" destId="{CA72FBCA-CFB6-4B83-83D4-7A649FD6F9CB}" srcOrd="0" destOrd="0" presId="urn:microsoft.com/office/officeart/2005/8/layout/hierarchy1"/>
    <dgm:cxn modelId="{9BF06FEC-7038-448B-938A-5C1462E16B5B}" type="presOf" srcId="{7332388D-2471-4368-862A-93F28E251454}" destId="{68F5C2A9-1A1D-41C9-A588-AA4C7B0591F0}" srcOrd="0" destOrd="0" presId="urn:microsoft.com/office/officeart/2005/8/layout/hierarchy1"/>
    <dgm:cxn modelId="{2D09F890-87FE-417C-87A8-8BCF4A8CE587}" type="presOf" srcId="{EE90CACA-7AA7-4F7A-870D-86A29C8EC1E1}" destId="{EFC2C978-2D2E-4D75-943E-FF5563FE7039}" srcOrd="0" destOrd="0" presId="urn:microsoft.com/office/officeart/2005/8/layout/hierarchy1"/>
    <dgm:cxn modelId="{06E860F2-F226-4DD3-8571-846A456B519D}" type="presOf" srcId="{37E0E4B0-8DF5-4773-BFF5-AC0695B33707}" destId="{2A3AB52D-73DA-4AA1-8835-00DDDF277FFA}" srcOrd="0" destOrd="0" presId="urn:microsoft.com/office/officeart/2005/8/layout/hierarchy1"/>
    <dgm:cxn modelId="{9C66709D-6590-446A-BF65-3A6A83D279E6}" srcId="{73104323-93BB-4457-8C1C-412545F00F10}" destId="{78EE6D3C-72A0-4058-9CF5-2F988E260A6D}" srcOrd="1" destOrd="0" parTransId="{CD207176-6F50-4C44-8C66-0F60966C6D3F}" sibTransId="{AA7BDA87-8407-4C5C-AF11-C2DEDD351ABB}"/>
    <dgm:cxn modelId="{B589B233-E335-4F7A-84A2-36DA023B2718}" type="presOf" srcId="{AC1C7C2F-6D03-474D-89D7-90EFF78AB828}" destId="{3E27B311-B6F2-44DC-961F-1D248427DA94}" srcOrd="0" destOrd="0" presId="urn:microsoft.com/office/officeart/2005/8/layout/hierarchy1"/>
    <dgm:cxn modelId="{EA85CCBE-F3C8-4B33-8317-23521DD2AF00}" type="presOf" srcId="{EEF2050F-29C8-4E97-8207-1CABADCA205D}" destId="{34782310-6A2F-453A-8FB4-E7408F16313C}" srcOrd="0" destOrd="0" presId="urn:microsoft.com/office/officeart/2005/8/layout/hierarchy1"/>
    <dgm:cxn modelId="{33EE3D23-0ADC-4701-94C0-4D54F40D4286}" srcId="{26C74B22-B32B-483E-805A-A13D70A07F40}" destId="{73104323-93BB-4457-8C1C-412545F00F10}" srcOrd="0" destOrd="0" parTransId="{0FBB3C18-05AA-4BFC-B49E-C30C9397F351}" sibTransId="{02071CCC-B6F2-4C6A-97C0-0A5ED2341199}"/>
    <dgm:cxn modelId="{47B7F9C5-486C-44A8-BD01-55ADC3341196}" srcId="{4E18C41D-FC55-499F-A62E-40093244C306}" destId="{29561D0B-B0B0-44F4-9C12-6C8B6AC91BED}" srcOrd="0" destOrd="0" parTransId="{7332388D-2471-4368-862A-93F28E251454}" sibTransId="{E9AB6C05-AB1F-4DB0-87AD-63A4CAFFE54B}"/>
    <dgm:cxn modelId="{C88BFE4E-51D9-40F0-A30D-0785F06E3A7D}" type="presOf" srcId="{7C1ED503-7D0D-44DF-A5D6-1B82DA54C2E0}" destId="{7439E73F-D450-49F6-9A00-DE84E4F049A1}" srcOrd="0" destOrd="0" presId="urn:microsoft.com/office/officeart/2005/8/layout/hierarchy1"/>
    <dgm:cxn modelId="{BFFF2478-306B-4F51-AF0E-D2F15678ED62}" type="presOf" srcId="{73104323-93BB-4457-8C1C-412545F00F10}" destId="{0C3AB123-FDBE-4F4B-A1B0-06C253399A61}" srcOrd="0" destOrd="0" presId="urn:microsoft.com/office/officeart/2005/8/layout/hierarchy1"/>
    <dgm:cxn modelId="{1DC8A921-1B62-4B8D-B80F-48CA85CD0E70}" type="presOf" srcId="{78EE6D3C-72A0-4058-9CF5-2F988E260A6D}" destId="{AC9EF6F8-AA29-43FC-9294-E4692ECB3949}" srcOrd="0" destOrd="0" presId="urn:microsoft.com/office/officeart/2005/8/layout/hierarchy1"/>
    <dgm:cxn modelId="{DDC92812-0797-4C80-976E-9933EF9E7B8F}" type="presOf" srcId="{9776BD20-2CDC-491C-A17D-5649F163F842}" destId="{8B140770-E8CD-426B-8922-020DE1F8C0F6}" srcOrd="0" destOrd="0" presId="urn:microsoft.com/office/officeart/2005/8/layout/hierarchy1"/>
    <dgm:cxn modelId="{DE94BF5C-28A5-417D-9E26-B53E7FD880D1}" type="presOf" srcId="{8768DB07-E292-4799-8B11-4AAFE97DA0F7}" destId="{C03B3925-FBB0-4BF8-B12C-B16BDBAEB063}" srcOrd="0" destOrd="0" presId="urn:microsoft.com/office/officeart/2005/8/layout/hierarchy1"/>
    <dgm:cxn modelId="{573EA4D9-F793-4D11-99FC-686849F5907E}" srcId="{5233BACD-C462-4CA0-8D02-8448DAD4D7C6}" destId="{C164E877-49F2-41EE-A22B-DD5426385DA8}" srcOrd="0" destOrd="0" parTransId="{9776BD20-2CDC-491C-A17D-5649F163F842}" sibTransId="{12D2BCC2-9F6A-431E-8108-BDAC02E22352}"/>
    <dgm:cxn modelId="{A16F86BE-6A83-4378-8603-7CA9394DF5CE}" type="presOf" srcId="{A1FA83AA-FD2F-451F-A8B9-72E25D6AD32E}" destId="{60A336F9-8E8F-425C-91CD-DA4D01A625F4}" srcOrd="0" destOrd="0" presId="urn:microsoft.com/office/officeart/2005/8/layout/hierarchy1"/>
    <dgm:cxn modelId="{83AC9C4E-7933-4D62-805C-58D6D00AEAA4}" type="presOf" srcId="{1C322A18-D248-4266-9DD7-CE1C4B9F20AE}" destId="{5308B2BB-A187-4C6F-B275-57648B9D7514}" srcOrd="0" destOrd="0" presId="urn:microsoft.com/office/officeart/2005/8/layout/hierarchy1"/>
    <dgm:cxn modelId="{63470238-858F-4850-B441-43405C26CA19}" type="presOf" srcId="{0FBB3C18-05AA-4BFC-B49E-C30C9397F351}" destId="{3B5D38BC-3B9A-42A0-9676-25CF11E4A801}" srcOrd="0" destOrd="0" presId="urn:microsoft.com/office/officeart/2005/8/layout/hierarchy1"/>
    <dgm:cxn modelId="{09FAC79C-A8D5-425B-8ADF-DEAE57423317}" srcId="{5233BACD-C462-4CA0-8D02-8448DAD4D7C6}" destId="{4E267992-FB5A-433D-B8A8-55CDE732A13B}" srcOrd="1" destOrd="0" parTransId="{8198EB41-3CBA-4A9F-8590-1C54B89FAB0D}" sibTransId="{9B2AE4F5-B807-450E-B476-9E3EC69FD571}"/>
    <dgm:cxn modelId="{5DE651E5-60C4-4FE6-B355-9AC713C31C9A}" srcId="{73104323-93BB-4457-8C1C-412545F00F10}" destId="{F43C13B1-15A9-48BF-AE2E-0A72E86EC3D9}" srcOrd="3" destOrd="0" parTransId="{37E0E4B0-8DF5-4773-BFF5-AC0695B33707}" sibTransId="{93811758-9F9D-4226-B2A3-32DAA28F3C7D}"/>
    <dgm:cxn modelId="{D2BE8D90-11D7-4F9D-9099-9D10129DDEBE}" srcId="{FEB1D3A0-1A5E-4A44-A761-40B53E6BE429}" destId="{CCD4B8AA-9D15-46C1-A74F-9F2EDD3D3E3E}" srcOrd="1" destOrd="0" parTransId="{1F56B1F8-FC14-4DA4-B031-9BA19C726173}" sibTransId="{038D4A82-681A-42FF-85F8-18D5859FC030}"/>
    <dgm:cxn modelId="{C381F641-3958-4DC0-AB64-6F77142413A1}" type="presOf" srcId="{C164E877-49F2-41EE-A22B-DD5426385DA8}" destId="{E874A341-7560-4AB7-BD02-8E6754FFCEC8}" srcOrd="0" destOrd="0" presId="urn:microsoft.com/office/officeart/2005/8/layout/hierarchy1"/>
    <dgm:cxn modelId="{8C18CBB2-8154-420A-ABBC-D136369BA168}" type="presOf" srcId="{D73FC21A-6114-47EA-9332-760767B7BCCF}" destId="{2D5A43E6-1B7D-4084-B47D-FAEFBA83B6E7}" srcOrd="0" destOrd="0" presId="urn:microsoft.com/office/officeart/2005/8/layout/hierarchy1"/>
    <dgm:cxn modelId="{20ACFB64-B5ED-40A5-A744-3BAC77B2E648}" type="presOf" srcId="{06425EB8-6214-4B1E-8270-60A9B9F7F411}" destId="{457C3D83-5592-4C19-AD88-AEAF576B1E3C}" srcOrd="0" destOrd="0" presId="urn:microsoft.com/office/officeart/2005/8/layout/hierarchy1"/>
    <dgm:cxn modelId="{20FC4ADA-719E-4560-9EDF-5EBE00867E18}" type="presOf" srcId="{26C74B22-B32B-483E-805A-A13D70A07F40}" destId="{8E766065-D350-440F-A601-2EAA185F1EE8}" srcOrd="0" destOrd="0" presId="urn:microsoft.com/office/officeart/2005/8/layout/hierarchy1"/>
    <dgm:cxn modelId="{37621C4D-EEB4-4D29-AA6F-1991DFC7EF36}" srcId="{26C74B22-B32B-483E-805A-A13D70A07F40}" destId="{5233BACD-C462-4CA0-8D02-8448DAD4D7C6}" srcOrd="2" destOrd="0" parTransId="{EEF2050F-29C8-4E97-8207-1CABADCA205D}" sibTransId="{30E7CEC5-5CE7-4C97-88AD-526222DB6C75}"/>
    <dgm:cxn modelId="{A6C6D920-4F6F-4489-A0EE-0303FCC6DE8F}" type="presOf" srcId="{4E18C41D-FC55-499F-A62E-40093244C306}" destId="{D2B7ACC8-7091-423E-8A76-E69FDD77EB6D}" srcOrd="0" destOrd="0" presId="urn:microsoft.com/office/officeart/2005/8/layout/hierarchy1"/>
    <dgm:cxn modelId="{7C04B7DD-CF86-4FAF-A161-6399BA5D6268}" type="presOf" srcId="{F43C13B1-15A9-48BF-AE2E-0A72E86EC3D9}" destId="{B706890A-6FA7-4F11-829C-6B51F12230D9}" srcOrd="0" destOrd="0" presId="urn:microsoft.com/office/officeart/2005/8/layout/hierarchy1"/>
    <dgm:cxn modelId="{69F1E3E3-FA6A-46F5-AE16-202E1676E4BF}" srcId="{E2EEBE7B-3E8B-4C8D-ACB2-CF7A3888A1F6}" destId="{8C2FFDA5-F0D6-4862-9EE7-7617253C72E5}" srcOrd="0" destOrd="0" parTransId="{64995040-22DD-4278-83D4-0A94EF37652B}" sibTransId="{B9EAF094-2D17-4E01-8B4A-D55B2B714E11}"/>
    <dgm:cxn modelId="{CBEE62B6-616A-425E-A59D-BE9D4C4C8D70}" srcId="{8C2FFDA5-F0D6-4862-9EE7-7617253C72E5}" destId="{26C74B22-B32B-483E-805A-A13D70A07F40}" srcOrd="0" destOrd="0" parTransId="{6C5FBC5C-D62B-4BDF-92A1-15F5194D9D45}" sibTransId="{EDE1F94B-57E8-4615-869C-236CCAECB70F}"/>
    <dgm:cxn modelId="{0C20611B-7969-4B6E-AACF-1715B23134A5}" srcId="{26C74B22-B32B-483E-805A-A13D70A07F40}" destId="{4E18C41D-FC55-499F-A62E-40093244C306}" srcOrd="3" destOrd="0" parTransId="{1C322A18-D248-4266-9DD7-CE1C4B9F20AE}" sibTransId="{AE07ABAA-0187-4052-ACBE-5E5EE67F4E76}"/>
    <dgm:cxn modelId="{2E5BA22D-C504-4460-BB69-958A02868767}" type="presOf" srcId="{CCD4B8AA-9D15-46C1-A74F-9F2EDD3D3E3E}" destId="{82BBBBA3-C6E1-46A3-9C54-5292A37F1EF5}" srcOrd="0" destOrd="0" presId="urn:microsoft.com/office/officeart/2005/8/layout/hierarchy1"/>
    <dgm:cxn modelId="{DC404A89-4657-4027-B5AA-52192B017FCC}" type="presOf" srcId="{965E6F8B-F6EC-4345-86AA-EC2FE00CFFD4}" destId="{C25F7F0F-436A-4D4E-B8B2-1C401F8132B2}" srcOrd="0" destOrd="0" presId="urn:microsoft.com/office/officeart/2005/8/layout/hierarchy1"/>
    <dgm:cxn modelId="{E338BE65-E660-4355-9AB7-2BB24F6DC65E}" type="presOf" srcId="{35B68927-9E31-4E7D-BD47-40B4D77A257E}" destId="{9486F686-AB5C-477A-A287-5E4FA25EAD46}" srcOrd="0" destOrd="0" presId="urn:microsoft.com/office/officeart/2005/8/layout/hierarchy1"/>
    <dgm:cxn modelId="{0D8FD23F-ECCF-4DEE-BD76-CD0CC73591C7}" type="presOf" srcId="{29561D0B-B0B0-44F4-9C12-6C8B6AC91BED}" destId="{27FECF5F-14B8-43FA-B9AC-B9245604F484}" srcOrd="0" destOrd="0" presId="urn:microsoft.com/office/officeart/2005/8/layout/hierarchy1"/>
    <dgm:cxn modelId="{99504810-4324-4BE5-B563-4DAA260F9644}" type="presOf" srcId="{5CAE8AEF-04B2-415E-B231-5FE373AE196B}" destId="{EE54BE99-5207-4E23-9290-03C564CCC331}" srcOrd="0" destOrd="0" presId="urn:microsoft.com/office/officeart/2005/8/layout/hierarchy1"/>
    <dgm:cxn modelId="{DCF8424A-0B06-4884-ADE2-B24A647A9DA5}" srcId="{5233BACD-C462-4CA0-8D02-8448DAD4D7C6}" destId="{AC1C7C2F-6D03-474D-89D7-90EFF78AB828}" srcOrd="2" destOrd="0" parTransId="{06425EB8-6214-4B1E-8270-60A9B9F7F411}" sibTransId="{22DC7E1D-91FD-4ACA-95F3-CF81E4EF67A8}"/>
    <dgm:cxn modelId="{6917059A-5C45-4331-87DD-7219138999CF}" srcId="{73104323-93BB-4457-8C1C-412545F00F10}" destId="{502A3781-DD7F-41C7-B491-AD9E24C4C2C4}" srcOrd="0" destOrd="0" parTransId="{A1FA83AA-FD2F-451F-A8B9-72E25D6AD32E}" sibTransId="{AAE99CE2-4B0A-4A1D-8CAD-4259FB50B685}"/>
    <dgm:cxn modelId="{697A4848-7BCE-460D-9D93-1552BE710DB6}" type="presOf" srcId="{900156DF-3D2C-4457-B259-57732C0950DB}" destId="{E4CCB0F1-56E5-431A-B7B5-A148A87A5527}" srcOrd="0" destOrd="0" presId="urn:microsoft.com/office/officeart/2005/8/layout/hierarchy1"/>
    <dgm:cxn modelId="{A515E0CD-3D9A-487E-9270-46E0D69ABBF4}" type="presOf" srcId="{8C2FFDA5-F0D6-4862-9EE7-7617253C72E5}" destId="{456F1E5F-2C53-457B-9687-58A5A33E6DC6}" srcOrd="0" destOrd="0" presId="urn:microsoft.com/office/officeart/2005/8/layout/hierarchy1"/>
    <dgm:cxn modelId="{4C999B1B-9EB6-475D-AC5C-7791527EED5B}" type="presOf" srcId="{8198EB41-3CBA-4A9F-8590-1C54B89FAB0D}" destId="{9E0D281D-C2BA-40E9-8F1D-A8BA51DE697E}" srcOrd="0" destOrd="0" presId="urn:microsoft.com/office/officeart/2005/8/layout/hierarchy1"/>
    <dgm:cxn modelId="{5902AC06-0EDD-4595-A762-0A1F723D8160}" type="presOf" srcId="{4E267992-FB5A-433D-B8A8-55CDE732A13B}" destId="{9A156225-F437-41EA-851C-03E2BA005407}" srcOrd="0" destOrd="0" presId="urn:microsoft.com/office/officeart/2005/8/layout/hierarchy1"/>
    <dgm:cxn modelId="{F3B9497A-3AE8-4E0D-9A62-3464A3A3CC92}" srcId="{73104323-93BB-4457-8C1C-412545F00F10}" destId="{D73FC21A-6114-47EA-9332-760767B7BCCF}" srcOrd="2" destOrd="0" parTransId="{35B68927-9E31-4E7D-BD47-40B4D77A257E}" sibTransId="{7E4918C1-4A1F-400E-A067-DB6AB2DF8C53}"/>
    <dgm:cxn modelId="{701C5AA0-587F-4968-9E42-15EF52270930}" type="presOf" srcId="{86DA1E1A-D428-42E8-870E-26BB176B7963}" destId="{EF677BD2-88BF-4990-AD1F-D4E7415A2C34}" srcOrd="0" destOrd="0" presId="urn:microsoft.com/office/officeart/2005/8/layout/hierarchy1"/>
    <dgm:cxn modelId="{42A939F5-D9C6-4154-A8C6-1F68400D3F41}" type="presOf" srcId="{E2EEBE7B-3E8B-4C8D-ACB2-CF7A3888A1F6}" destId="{F3620855-B59B-4F84-9D55-B608361278C0}" srcOrd="0" destOrd="0" presId="urn:microsoft.com/office/officeart/2005/8/layout/hierarchy1"/>
    <dgm:cxn modelId="{77230EA9-5427-47C7-87F0-D4D79263192B}" srcId="{4E18C41D-FC55-499F-A62E-40093244C306}" destId="{10F8B276-D0BE-4D32-9DF3-DB9FB9D72BC2}" srcOrd="2" destOrd="0" parTransId="{EE90CACA-7AA7-4F7A-870D-86A29C8EC1E1}" sibTransId="{8C5C3521-FE89-42A9-8540-3D264711D186}"/>
    <dgm:cxn modelId="{16C3A403-381A-4865-9996-7E839601ADC1}" type="presOf" srcId="{1F56B1F8-FC14-4DA4-B031-9BA19C726173}" destId="{59D29989-889E-491A-9010-185FF754B7DC}" srcOrd="0" destOrd="0" presId="urn:microsoft.com/office/officeart/2005/8/layout/hierarchy1"/>
    <dgm:cxn modelId="{F4237FE3-6B61-43F9-8936-C533D8350943}" srcId="{FEB1D3A0-1A5E-4A44-A761-40B53E6BE429}" destId="{5CAE8AEF-04B2-415E-B231-5FE373AE196B}" srcOrd="0" destOrd="0" parTransId="{F3553444-B432-410E-810A-3793659F2B8C}" sibTransId="{968A50A3-124A-4F08-A413-008CDC4FACCC}"/>
    <dgm:cxn modelId="{10DD8820-0F13-48F7-9296-124E6913058F}" srcId="{4E18C41D-FC55-499F-A62E-40093244C306}" destId="{8768DB07-E292-4799-8B11-4AAFE97DA0F7}" srcOrd="1" destOrd="0" parTransId="{965E6F8B-F6EC-4345-86AA-EC2FE00CFFD4}" sibTransId="{ACD2EA27-E42C-414D-8483-EB0AC49A0A2B}"/>
    <dgm:cxn modelId="{54D33949-16F2-421E-883E-68A61A683EEA}" type="presOf" srcId="{FEB1D3A0-1A5E-4A44-A761-40B53E6BE429}" destId="{2842218A-63F2-4C90-92CB-37705FAA31E3}" srcOrd="0" destOrd="0" presId="urn:microsoft.com/office/officeart/2005/8/layout/hierarchy1"/>
    <dgm:cxn modelId="{894380C1-9BC8-4AE9-AA89-D8E7CE9C7B16}" type="presParOf" srcId="{F3620855-B59B-4F84-9D55-B608361278C0}" destId="{D15AA2BD-C6E0-4C02-AF8C-673CC01F19D8}" srcOrd="0" destOrd="0" presId="urn:microsoft.com/office/officeart/2005/8/layout/hierarchy1"/>
    <dgm:cxn modelId="{FF037806-D0A5-4EE1-95BD-689CB234065C}" type="presParOf" srcId="{D15AA2BD-C6E0-4C02-AF8C-673CC01F19D8}" destId="{8913AAFC-6AE0-4499-B6FB-4AA1AE60B914}" srcOrd="0" destOrd="0" presId="urn:microsoft.com/office/officeart/2005/8/layout/hierarchy1"/>
    <dgm:cxn modelId="{8C08BC6C-3A79-4895-942D-2FC44E0F725A}" type="presParOf" srcId="{8913AAFC-6AE0-4499-B6FB-4AA1AE60B914}" destId="{6F22B3E5-5B23-4747-BB9A-681B80B70B98}" srcOrd="0" destOrd="0" presId="urn:microsoft.com/office/officeart/2005/8/layout/hierarchy1"/>
    <dgm:cxn modelId="{DB4A91D4-B82C-452D-8C78-05834F4CCCD3}" type="presParOf" srcId="{8913AAFC-6AE0-4499-B6FB-4AA1AE60B914}" destId="{456F1E5F-2C53-457B-9687-58A5A33E6DC6}" srcOrd="1" destOrd="0" presId="urn:microsoft.com/office/officeart/2005/8/layout/hierarchy1"/>
    <dgm:cxn modelId="{DE66609B-4FF5-4421-8630-12B3AF9DF3EC}" type="presParOf" srcId="{D15AA2BD-C6E0-4C02-AF8C-673CC01F19D8}" destId="{B071002A-A8DC-4DEF-BE82-C59B2694465B}" srcOrd="1" destOrd="0" presId="urn:microsoft.com/office/officeart/2005/8/layout/hierarchy1"/>
    <dgm:cxn modelId="{5CE95DD4-EDF9-4AA8-B775-9ABC4E7C986E}" type="presParOf" srcId="{B071002A-A8DC-4DEF-BE82-C59B2694465B}" destId="{28463A76-FD1D-4A80-8A38-7887443AB183}" srcOrd="0" destOrd="0" presId="urn:microsoft.com/office/officeart/2005/8/layout/hierarchy1"/>
    <dgm:cxn modelId="{B2909D03-0B4F-429F-8839-ED85C263515D}" type="presParOf" srcId="{B071002A-A8DC-4DEF-BE82-C59B2694465B}" destId="{4B6AF48F-AFD8-4FF9-B907-3AD41F058E96}" srcOrd="1" destOrd="0" presId="urn:microsoft.com/office/officeart/2005/8/layout/hierarchy1"/>
    <dgm:cxn modelId="{1853D777-D834-47C1-ADB1-A0CB8010212F}" type="presParOf" srcId="{4B6AF48F-AFD8-4FF9-B907-3AD41F058E96}" destId="{83C1A3AA-94B0-4C83-BF9E-35F33929442F}" srcOrd="0" destOrd="0" presId="urn:microsoft.com/office/officeart/2005/8/layout/hierarchy1"/>
    <dgm:cxn modelId="{E223F2BE-D25A-42A0-AD55-E01E93EA8F0C}" type="presParOf" srcId="{83C1A3AA-94B0-4C83-BF9E-35F33929442F}" destId="{B3CC4FE8-20BE-4D72-8D83-5809DD05C301}" srcOrd="0" destOrd="0" presId="urn:microsoft.com/office/officeart/2005/8/layout/hierarchy1"/>
    <dgm:cxn modelId="{541BE379-9484-444E-82A2-4AA251A06926}" type="presParOf" srcId="{83C1A3AA-94B0-4C83-BF9E-35F33929442F}" destId="{8E766065-D350-440F-A601-2EAA185F1EE8}" srcOrd="1" destOrd="0" presId="urn:microsoft.com/office/officeart/2005/8/layout/hierarchy1"/>
    <dgm:cxn modelId="{22CE3355-46AF-4FF6-BC20-AC6FB9872F67}" type="presParOf" srcId="{4B6AF48F-AFD8-4FF9-B907-3AD41F058E96}" destId="{972EC997-053D-4F1B-990C-CC9D22B4543D}" srcOrd="1" destOrd="0" presId="urn:microsoft.com/office/officeart/2005/8/layout/hierarchy1"/>
    <dgm:cxn modelId="{61314202-0368-49F4-8A69-E9C937AF44FA}" type="presParOf" srcId="{972EC997-053D-4F1B-990C-CC9D22B4543D}" destId="{3B5D38BC-3B9A-42A0-9676-25CF11E4A801}" srcOrd="0" destOrd="0" presId="urn:microsoft.com/office/officeart/2005/8/layout/hierarchy1"/>
    <dgm:cxn modelId="{A834CBB3-4088-44C3-93AA-56FB98183021}" type="presParOf" srcId="{972EC997-053D-4F1B-990C-CC9D22B4543D}" destId="{4BF04E77-2EF9-4457-A6A4-277E6F8D6BBB}" srcOrd="1" destOrd="0" presId="urn:microsoft.com/office/officeart/2005/8/layout/hierarchy1"/>
    <dgm:cxn modelId="{FA26F91F-A8DC-46AA-BFB7-7707F9B0A7E7}" type="presParOf" srcId="{4BF04E77-2EF9-4457-A6A4-277E6F8D6BBB}" destId="{82249E5C-9BBE-43DE-8773-C1B68DCBFCFF}" srcOrd="0" destOrd="0" presId="urn:microsoft.com/office/officeart/2005/8/layout/hierarchy1"/>
    <dgm:cxn modelId="{15CFFADC-5FC2-4BE9-914D-539AA2BEC436}" type="presParOf" srcId="{82249E5C-9BBE-43DE-8773-C1B68DCBFCFF}" destId="{7918CB33-F1F5-4931-9B5D-6C8F9D65E155}" srcOrd="0" destOrd="0" presId="urn:microsoft.com/office/officeart/2005/8/layout/hierarchy1"/>
    <dgm:cxn modelId="{8CE35303-93A9-4230-B2D9-644C4CA45A81}" type="presParOf" srcId="{82249E5C-9BBE-43DE-8773-C1B68DCBFCFF}" destId="{0C3AB123-FDBE-4F4B-A1B0-06C253399A61}" srcOrd="1" destOrd="0" presId="urn:microsoft.com/office/officeart/2005/8/layout/hierarchy1"/>
    <dgm:cxn modelId="{D09A4D75-0E92-4E57-9712-B190E5D2516A}" type="presParOf" srcId="{4BF04E77-2EF9-4457-A6A4-277E6F8D6BBB}" destId="{4563AF71-7563-4291-97B2-AE749A67C2B5}" srcOrd="1" destOrd="0" presId="urn:microsoft.com/office/officeart/2005/8/layout/hierarchy1"/>
    <dgm:cxn modelId="{BFAE74EE-D8DB-4908-9A2B-8688CB79368B}" type="presParOf" srcId="{4563AF71-7563-4291-97B2-AE749A67C2B5}" destId="{60A336F9-8E8F-425C-91CD-DA4D01A625F4}" srcOrd="0" destOrd="0" presId="urn:microsoft.com/office/officeart/2005/8/layout/hierarchy1"/>
    <dgm:cxn modelId="{B4694F42-6496-42FA-8BE4-1E1F2D5D7696}" type="presParOf" srcId="{4563AF71-7563-4291-97B2-AE749A67C2B5}" destId="{A4EEB5F3-DAED-44B2-8712-A1DE4147EEFB}" srcOrd="1" destOrd="0" presId="urn:microsoft.com/office/officeart/2005/8/layout/hierarchy1"/>
    <dgm:cxn modelId="{24D5677D-BDAE-47E9-9112-FB48AFFE5394}" type="presParOf" srcId="{A4EEB5F3-DAED-44B2-8712-A1DE4147EEFB}" destId="{AB42DC6E-DB8D-4297-B8C5-3FC2E20DA7E0}" srcOrd="0" destOrd="0" presId="urn:microsoft.com/office/officeart/2005/8/layout/hierarchy1"/>
    <dgm:cxn modelId="{C2E0E457-EEC8-4010-980C-AACC2A0C3D39}" type="presParOf" srcId="{AB42DC6E-DB8D-4297-B8C5-3FC2E20DA7E0}" destId="{9D04C63B-0C2F-4EDB-9788-4EF07616CA93}" srcOrd="0" destOrd="0" presId="urn:microsoft.com/office/officeart/2005/8/layout/hierarchy1"/>
    <dgm:cxn modelId="{31E3096B-552F-4970-8A7E-4427FE3DBA6E}" type="presParOf" srcId="{AB42DC6E-DB8D-4297-B8C5-3FC2E20DA7E0}" destId="{2FF46803-0E62-4AB3-B92D-D954E4059206}" srcOrd="1" destOrd="0" presId="urn:microsoft.com/office/officeart/2005/8/layout/hierarchy1"/>
    <dgm:cxn modelId="{CC6D240B-B9B2-4686-9B79-34717221675F}" type="presParOf" srcId="{A4EEB5F3-DAED-44B2-8712-A1DE4147EEFB}" destId="{D5156E24-9342-4B8F-BE07-E500F2E0FD02}" srcOrd="1" destOrd="0" presId="urn:microsoft.com/office/officeart/2005/8/layout/hierarchy1"/>
    <dgm:cxn modelId="{EE180C8E-D24C-47D0-8A12-AE167BD1BB0F}" type="presParOf" srcId="{4563AF71-7563-4291-97B2-AE749A67C2B5}" destId="{82771A22-808C-43A9-A8E4-9DFB8C29CF91}" srcOrd="2" destOrd="0" presId="urn:microsoft.com/office/officeart/2005/8/layout/hierarchy1"/>
    <dgm:cxn modelId="{F34D4E8E-31FC-4F12-B9C1-951263BA1C65}" type="presParOf" srcId="{4563AF71-7563-4291-97B2-AE749A67C2B5}" destId="{97FE564C-0447-4438-9C89-E96D07C94FDA}" srcOrd="3" destOrd="0" presId="urn:microsoft.com/office/officeart/2005/8/layout/hierarchy1"/>
    <dgm:cxn modelId="{02D0DE58-F780-4A74-BD21-8AED917E7CCC}" type="presParOf" srcId="{97FE564C-0447-4438-9C89-E96D07C94FDA}" destId="{E13D14EF-125C-4A0E-B0CF-BEFC74264CEB}" srcOrd="0" destOrd="0" presId="urn:microsoft.com/office/officeart/2005/8/layout/hierarchy1"/>
    <dgm:cxn modelId="{264A71C7-3AA8-418C-B9E7-22F8C49716D7}" type="presParOf" srcId="{E13D14EF-125C-4A0E-B0CF-BEFC74264CEB}" destId="{59BC2746-998F-4498-8C36-245B834D5E38}" srcOrd="0" destOrd="0" presId="urn:microsoft.com/office/officeart/2005/8/layout/hierarchy1"/>
    <dgm:cxn modelId="{F3761C07-9A3A-4E45-8340-19C8918196F4}" type="presParOf" srcId="{E13D14EF-125C-4A0E-B0CF-BEFC74264CEB}" destId="{AC9EF6F8-AA29-43FC-9294-E4692ECB3949}" srcOrd="1" destOrd="0" presId="urn:microsoft.com/office/officeart/2005/8/layout/hierarchy1"/>
    <dgm:cxn modelId="{12C162DB-44AA-45D2-A8BF-EF91E495D60A}" type="presParOf" srcId="{97FE564C-0447-4438-9C89-E96D07C94FDA}" destId="{E0999E24-0B1D-4DB2-986A-A969A0D2D35E}" srcOrd="1" destOrd="0" presId="urn:microsoft.com/office/officeart/2005/8/layout/hierarchy1"/>
    <dgm:cxn modelId="{B0AA9474-660F-48D6-8240-28C71D824295}" type="presParOf" srcId="{4563AF71-7563-4291-97B2-AE749A67C2B5}" destId="{9486F686-AB5C-477A-A287-5E4FA25EAD46}" srcOrd="4" destOrd="0" presId="urn:microsoft.com/office/officeart/2005/8/layout/hierarchy1"/>
    <dgm:cxn modelId="{4366D7E7-BFC1-4192-86EA-C0A9AE517233}" type="presParOf" srcId="{4563AF71-7563-4291-97B2-AE749A67C2B5}" destId="{1DBC4DA9-2897-4AC7-BE54-67E0D2F14597}" srcOrd="5" destOrd="0" presId="urn:microsoft.com/office/officeart/2005/8/layout/hierarchy1"/>
    <dgm:cxn modelId="{717608E1-DD72-4289-A83B-76A7FB0E8E81}" type="presParOf" srcId="{1DBC4DA9-2897-4AC7-BE54-67E0D2F14597}" destId="{5E2D9354-676C-4725-A61A-CD5048206FFF}" srcOrd="0" destOrd="0" presId="urn:microsoft.com/office/officeart/2005/8/layout/hierarchy1"/>
    <dgm:cxn modelId="{4F005617-C8E5-4EAB-B67B-DE7CEEFAED91}" type="presParOf" srcId="{5E2D9354-676C-4725-A61A-CD5048206FFF}" destId="{C98C9D27-DD55-41C7-A5B6-0FC6D0312B11}" srcOrd="0" destOrd="0" presId="urn:microsoft.com/office/officeart/2005/8/layout/hierarchy1"/>
    <dgm:cxn modelId="{189F3318-1131-42A5-B654-601DCCD0605A}" type="presParOf" srcId="{5E2D9354-676C-4725-A61A-CD5048206FFF}" destId="{2D5A43E6-1B7D-4084-B47D-FAEFBA83B6E7}" srcOrd="1" destOrd="0" presId="urn:microsoft.com/office/officeart/2005/8/layout/hierarchy1"/>
    <dgm:cxn modelId="{6883A9B8-E356-47D4-A80C-7036DAD54BC6}" type="presParOf" srcId="{1DBC4DA9-2897-4AC7-BE54-67E0D2F14597}" destId="{774F5827-8732-4E37-AAD6-8B72B5951B79}" srcOrd="1" destOrd="0" presId="urn:microsoft.com/office/officeart/2005/8/layout/hierarchy1"/>
    <dgm:cxn modelId="{109BEC60-E423-4101-8A89-93F588D213BA}" type="presParOf" srcId="{4563AF71-7563-4291-97B2-AE749A67C2B5}" destId="{2A3AB52D-73DA-4AA1-8835-00DDDF277FFA}" srcOrd="6" destOrd="0" presId="urn:microsoft.com/office/officeart/2005/8/layout/hierarchy1"/>
    <dgm:cxn modelId="{DCF94A6A-6257-4B68-A644-C8228ED6E826}" type="presParOf" srcId="{4563AF71-7563-4291-97B2-AE749A67C2B5}" destId="{6D43E3AA-18FF-4A43-B52E-2E59B2EA1565}" srcOrd="7" destOrd="0" presId="urn:microsoft.com/office/officeart/2005/8/layout/hierarchy1"/>
    <dgm:cxn modelId="{65A4B6BE-E5A2-47B0-9F69-F85D25FE59B8}" type="presParOf" srcId="{6D43E3AA-18FF-4A43-B52E-2E59B2EA1565}" destId="{FD9B1471-EBEA-46AF-B4A7-F48E9FC112B8}" srcOrd="0" destOrd="0" presId="urn:microsoft.com/office/officeart/2005/8/layout/hierarchy1"/>
    <dgm:cxn modelId="{11B25D0C-27A0-42E4-85F5-9F2CE803FC8A}" type="presParOf" srcId="{FD9B1471-EBEA-46AF-B4A7-F48E9FC112B8}" destId="{9190CC3C-8D23-462D-96CC-73D2371A54E5}" srcOrd="0" destOrd="0" presId="urn:microsoft.com/office/officeart/2005/8/layout/hierarchy1"/>
    <dgm:cxn modelId="{85E8ED9E-49D9-4DFF-81AC-F22EA8B083AC}" type="presParOf" srcId="{FD9B1471-EBEA-46AF-B4A7-F48E9FC112B8}" destId="{B706890A-6FA7-4F11-829C-6B51F12230D9}" srcOrd="1" destOrd="0" presId="urn:microsoft.com/office/officeart/2005/8/layout/hierarchy1"/>
    <dgm:cxn modelId="{29518DD1-A4A7-4AE1-88BA-E64DA093035E}" type="presParOf" srcId="{6D43E3AA-18FF-4A43-B52E-2E59B2EA1565}" destId="{9C6823B1-600D-4E0C-9FB0-EE516079D2C3}" srcOrd="1" destOrd="0" presId="urn:microsoft.com/office/officeart/2005/8/layout/hierarchy1"/>
    <dgm:cxn modelId="{8E82F7DF-3408-45A8-8996-78E0E7A82834}" type="presParOf" srcId="{972EC997-053D-4F1B-990C-CC9D22B4543D}" destId="{E4CCB0F1-56E5-431A-B7B5-A148A87A5527}" srcOrd="2" destOrd="0" presId="urn:microsoft.com/office/officeart/2005/8/layout/hierarchy1"/>
    <dgm:cxn modelId="{FD5B1AFD-CDB1-4CDC-A788-6CED2AED2575}" type="presParOf" srcId="{972EC997-053D-4F1B-990C-CC9D22B4543D}" destId="{13FD1F90-0744-4B92-8C90-57E7F2BF8286}" srcOrd="3" destOrd="0" presId="urn:microsoft.com/office/officeart/2005/8/layout/hierarchy1"/>
    <dgm:cxn modelId="{9C558661-FC52-4376-87B5-E05E8FB68283}" type="presParOf" srcId="{13FD1F90-0744-4B92-8C90-57E7F2BF8286}" destId="{CD81CE23-2E98-479D-A787-5E167B8EB5B1}" srcOrd="0" destOrd="0" presId="urn:microsoft.com/office/officeart/2005/8/layout/hierarchy1"/>
    <dgm:cxn modelId="{8CACC1BF-E5DF-4B56-8513-1189176BA21F}" type="presParOf" srcId="{CD81CE23-2E98-479D-A787-5E167B8EB5B1}" destId="{B8AC3399-57D0-4F14-90F6-4A6B9DDB3A3E}" srcOrd="0" destOrd="0" presId="urn:microsoft.com/office/officeart/2005/8/layout/hierarchy1"/>
    <dgm:cxn modelId="{D7DCD2D4-FF1F-4096-BC4F-6E15791448E1}" type="presParOf" srcId="{CD81CE23-2E98-479D-A787-5E167B8EB5B1}" destId="{2842218A-63F2-4C90-92CB-37705FAA31E3}" srcOrd="1" destOrd="0" presId="urn:microsoft.com/office/officeart/2005/8/layout/hierarchy1"/>
    <dgm:cxn modelId="{70A02C62-A871-4826-80AC-8ABA0F550918}" type="presParOf" srcId="{13FD1F90-0744-4B92-8C90-57E7F2BF8286}" destId="{657F1038-2BEE-4ADD-B0EE-4A7EE541F623}" srcOrd="1" destOrd="0" presId="urn:microsoft.com/office/officeart/2005/8/layout/hierarchy1"/>
    <dgm:cxn modelId="{60FB4F24-23FB-4EEA-83D3-50FCA5439F81}" type="presParOf" srcId="{657F1038-2BEE-4ADD-B0EE-4A7EE541F623}" destId="{B57C0428-8E48-4DB6-A9B1-72363ACC9185}" srcOrd="0" destOrd="0" presId="urn:microsoft.com/office/officeart/2005/8/layout/hierarchy1"/>
    <dgm:cxn modelId="{43E05F82-B9FB-4832-A779-A9B1D23E565B}" type="presParOf" srcId="{657F1038-2BEE-4ADD-B0EE-4A7EE541F623}" destId="{C92E4FE8-19DE-446D-9660-A2FEC0458CBF}" srcOrd="1" destOrd="0" presId="urn:microsoft.com/office/officeart/2005/8/layout/hierarchy1"/>
    <dgm:cxn modelId="{1DF41DC3-57E2-41B8-A737-8404049E8220}" type="presParOf" srcId="{C92E4FE8-19DE-446D-9660-A2FEC0458CBF}" destId="{23331AED-FFC9-4FDA-9705-368B631E46AF}" srcOrd="0" destOrd="0" presId="urn:microsoft.com/office/officeart/2005/8/layout/hierarchy1"/>
    <dgm:cxn modelId="{37E4EF10-4810-4DD7-ACDA-DEBFD655A90F}" type="presParOf" srcId="{23331AED-FFC9-4FDA-9705-368B631E46AF}" destId="{483E30D5-E6ED-489F-B64A-DE036CCF864E}" srcOrd="0" destOrd="0" presId="urn:microsoft.com/office/officeart/2005/8/layout/hierarchy1"/>
    <dgm:cxn modelId="{8DD1B985-FB31-487B-A536-3F861B9D4813}" type="presParOf" srcId="{23331AED-FFC9-4FDA-9705-368B631E46AF}" destId="{EE54BE99-5207-4E23-9290-03C564CCC331}" srcOrd="1" destOrd="0" presId="urn:microsoft.com/office/officeart/2005/8/layout/hierarchy1"/>
    <dgm:cxn modelId="{89E820F6-8640-4879-B9A4-B72C0D2A9193}" type="presParOf" srcId="{C92E4FE8-19DE-446D-9660-A2FEC0458CBF}" destId="{CE514EA6-9324-47FC-AEEF-521E7168FEB4}" srcOrd="1" destOrd="0" presId="urn:microsoft.com/office/officeart/2005/8/layout/hierarchy1"/>
    <dgm:cxn modelId="{146B9567-CF0B-4B3D-BC44-339711E2CBFF}" type="presParOf" srcId="{657F1038-2BEE-4ADD-B0EE-4A7EE541F623}" destId="{59D29989-889E-491A-9010-185FF754B7DC}" srcOrd="2" destOrd="0" presId="urn:microsoft.com/office/officeart/2005/8/layout/hierarchy1"/>
    <dgm:cxn modelId="{79B04DD9-251C-42FA-BAD7-AE67154EC841}" type="presParOf" srcId="{657F1038-2BEE-4ADD-B0EE-4A7EE541F623}" destId="{EB32C569-6129-415E-80D4-1A3BE33BFA3A}" srcOrd="3" destOrd="0" presId="urn:microsoft.com/office/officeart/2005/8/layout/hierarchy1"/>
    <dgm:cxn modelId="{E5DCED09-90BD-4BAB-A00D-4C4A88011197}" type="presParOf" srcId="{EB32C569-6129-415E-80D4-1A3BE33BFA3A}" destId="{5977EA09-509F-4658-8E3F-FA38947F8E47}" srcOrd="0" destOrd="0" presId="urn:microsoft.com/office/officeart/2005/8/layout/hierarchy1"/>
    <dgm:cxn modelId="{60DEDF08-C379-4A16-B3C6-D46AB8FB3F36}" type="presParOf" srcId="{5977EA09-509F-4658-8E3F-FA38947F8E47}" destId="{D0240F3B-C6D8-4BDD-9602-4B7FC5B99DC9}" srcOrd="0" destOrd="0" presId="urn:microsoft.com/office/officeart/2005/8/layout/hierarchy1"/>
    <dgm:cxn modelId="{E002AA6D-9A45-4FA7-BE37-6B51CFF94C0A}" type="presParOf" srcId="{5977EA09-509F-4658-8E3F-FA38947F8E47}" destId="{82BBBBA3-C6E1-46A3-9C54-5292A37F1EF5}" srcOrd="1" destOrd="0" presId="urn:microsoft.com/office/officeart/2005/8/layout/hierarchy1"/>
    <dgm:cxn modelId="{F8F9A0EE-A629-4059-A5E9-21FD3EFE5C01}" type="presParOf" srcId="{EB32C569-6129-415E-80D4-1A3BE33BFA3A}" destId="{5FC31A63-DD77-4A37-8152-646259D6158D}" srcOrd="1" destOrd="0" presId="urn:microsoft.com/office/officeart/2005/8/layout/hierarchy1"/>
    <dgm:cxn modelId="{088E3B7A-CAA3-459B-8A45-EA2F05C312D4}" type="presParOf" srcId="{657F1038-2BEE-4ADD-B0EE-4A7EE541F623}" destId="{7439E73F-D450-49F6-9A00-DE84E4F049A1}" srcOrd="4" destOrd="0" presId="urn:microsoft.com/office/officeart/2005/8/layout/hierarchy1"/>
    <dgm:cxn modelId="{6BA9DAF6-194C-4BB9-BA15-8A4764DFC07E}" type="presParOf" srcId="{657F1038-2BEE-4ADD-B0EE-4A7EE541F623}" destId="{5052D0B3-EB25-4F96-8375-1EC4CB1BE87B}" srcOrd="5" destOrd="0" presId="urn:microsoft.com/office/officeart/2005/8/layout/hierarchy1"/>
    <dgm:cxn modelId="{79A78CA2-2903-46C8-A7B7-507E67AF235B}" type="presParOf" srcId="{5052D0B3-EB25-4F96-8375-1EC4CB1BE87B}" destId="{BCDECA4C-4F8D-42EC-BDD4-0D7234476A0E}" srcOrd="0" destOrd="0" presId="urn:microsoft.com/office/officeart/2005/8/layout/hierarchy1"/>
    <dgm:cxn modelId="{0348993C-EC1A-4680-A673-BFA973311502}" type="presParOf" srcId="{BCDECA4C-4F8D-42EC-BDD4-0D7234476A0E}" destId="{51DAE2FE-8017-4F33-A939-8A2288365065}" srcOrd="0" destOrd="0" presId="urn:microsoft.com/office/officeart/2005/8/layout/hierarchy1"/>
    <dgm:cxn modelId="{D7E7BD82-F664-4294-9409-474DDF9AD2DA}" type="presParOf" srcId="{BCDECA4C-4F8D-42EC-BDD4-0D7234476A0E}" destId="{EF677BD2-88BF-4990-AD1F-D4E7415A2C34}" srcOrd="1" destOrd="0" presId="urn:microsoft.com/office/officeart/2005/8/layout/hierarchy1"/>
    <dgm:cxn modelId="{294719D7-1C77-47D7-A32D-1BF964AB80FE}" type="presParOf" srcId="{5052D0B3-EB25-4F96-8375-1EC4CB1BE87B}" destId="{622A95D0-54DC-4D49-8AA6-BF6F924D4D6C}" srcOrd="1" destOrd="0" presId="urn:microsoft.com/office/officeart/2005/8/layout/hierarchy1"/>
    <dgm:cxn modelId="{E21AA1F8-20C5-4380-8496-540A2AF3995C}" type="presParOf" srcId="{972EC997-053D-4F1B-990C-CC9D22B4543D}" destId="{34782310-6A2F-453A-8FB4-E7408F16313C}" srcOrd="4" destOrd="0" presId="urn:microsoft.com/office/officeart/2005/8/layout/hierarchy1"/>
    <dgm:cxn modelId="{C89684D0-0AF2-4161-A3F1-81CB17D12113}" type="presParOf" srcId="{972EC997-053D-4F1B-990C-CC9D22B4543D}" destId="{B38576E3-E36F-4DBD-B68A-CFFF7F52DE98}" srcOrd="5" destOrd="0" presId="urn:microsoft.com/office/officeart/2005/8/layout/hierarchy1"/>
    <dgm:cxn modelId="{F639AB8F-95A5-4ACE-AE22-2626573E5967}" type="presParOf" srcId="{B38576E3-E36F-4DBD-B68A-CFFF7F52DE98}" destId="{86C84F5B-D52E-43C1-805F-63757FD7C84B}" srcOrd="0" destOrd="0" presId="urn:microsoft.com/office/officeart/2005/8/layout/hierarchy1"/>
    <dgm:cxn modelId="{7B6C6BA3-4287-4F21-BA33-9F41F95A0C2C}" type="presParOf" srcId="{86C84F5B-D52E-43C1-805F-63757FD7C84B}" destId="{6AE3205A-3FD0-4A9C-AB0A-7EBBD0AA0D4E}" srcOrd="0" destOrd="0" presId="urn:microsoft.com/office/officeart/2005/8/layout/hierarchy1"/>
    <dgm:cxn modelId="{D917D91A-AFD6-47D3-A7B8-4F4CC9075EF3}" type="presParOf" srcId="{86C84F5B-D52E-43C1-805F-63757FD7C84B}" destId="{CA72FBCA-CFB6-4B83-83D4-7A649FD6F9CB}" srcOrd="1" destOrd="0" presId="urn:microsoft.com/office/officeart/2005/8/layout/hierarchy1"/>
    <dgm:cxn modelId="{7A7AF042-2EA4-48EF-AB88-6ADB82349297}" type="presParOf" srcId="{B38576E3-E36F-4DBD-B68A-CFFF7F52DE98}" destId="{9F687B3C-844C-4401-B289-61189ADB7AF9}" srcOrd="1" destOrd="0" presId="urn:microsoft.com/office/officeart/2005/8/layout/hierarchy1"/>
    <dgm:cxn modelId="{7F4F9F66-8997-4DB0-8E28-6845A9DEC57B}" type="presParOf" srcId="{9F687B3C-844C-4401-B289-61189ADB7AF9}" destId="{8B140770-E8CD-426B-8922-020DE1F8C0F6}" srcOrd="0" destOrd="0" presId="urn:microsoft.com/office/officeart/2005/8/layout/hierarchy1"/>
    <dgm:cxn modelId="{B8761180-E7FD-4945-9CE4-A62929C5CCD8}" type="presParOf" srcId="{9F687B3C-844C-4401-B289-61189ADB7AF9}" destId="{C394A521-2187-4D6C-A5BF-3345F2498FE5}" srcOrd="1" destOrd="0" presId="urn:microsoft.com/office/officeart/2005/8/layout/hierarchy1"/>
    <dgm:cxn modelId="{A87AB9B7-661E-47A1-BB36-099F1A8177D5}" type="presParOf" srcId="{C394A521-2187-4D6C-A5BF-3345F2498FE5}" destId="{F9D8839B-8680-461D-AC75-D778D995F64B}" srcOrd="0" destOrd="0" presId="urn:microsoft.com/office/officeart/2005/8/layout/hierarchy1"/>
    <dgm:cxn modelId="{B9B79667-874D-4572-AE7B-B83C411AE4EE}" type="presParOf" srcId="{F9D8839B-8680-461D-AC75-D778D995F64B}" destId="{7ADF792B-69C5-48FC-85F0-EB844F91CD8B}" srcOrd="0" destOrd="0" presId="urn:microsoft.com/office/officeart/2005/8/layout/hierarchy1"/>
    <dgm:cxn modelId="{71480C75-A965-474C-9FF4-905898DD68A5}" type="presParOf" srcId="{F9D8839B-8680-461D-AC75-D778D995F64B}" destId="{E874A341-7560-4AB7-BD02-8E6754FFCEC8}" srcOrd="1" destOrd="0" presId="urn:microsoft.com/office/officeart/2005/8/layout/hierarchy1"/>
    <dgm:cxn modelId="{6EA07785-E0C0-4948-962D-DC77C4124B15}" type="presParOf" srcId="{C394A521-2187-4D6C-A5BF-3345F2498FE5}" destId="{6555F216-A8D2-4749-9894-B2C5A7964499}" srcOrd="1" destOrd="0" presId="urn:microsoft.com/office/officeart/2005/8/layout/hierarchy1"/>
    <dgm:cxn modelId="{9C155257-DA97-4496-8E62-8BEF5E313736}" type="presParOf" srcId="{9F687B3C-844C-4401-B289-61189ADB7AF9}" destId="{9E0D281D-C2BA-40E9-8F1D-A8BA51DE697E}" srcOrd="2" destOrd="0" presId="urn:microsoft.com/office/officeart/2005/8/layout/hierarchy1"/>
    <dgm:cxn modelId="{5F9F9BDA-BD17-4F99-AED5-064D0EEF3550}" type="presParOf" srcId="{9F687B3C-844C-4401-B289-61189ADB7AF9}" destId="{6FCC30F3-7318-461F-B6F2-B248708051DB}" srcOrd="3" destOrd="0" presId="urn:microsoft.com/office/officeart/2005/8/layout/hierarchy1"/>
    <dgm:cxn modelId="{68C9CB47-D9D1-453C-99BC-AFCFFC48CAA0}" type="presParOf" srcId="{6FCC30F3-7318-461F-B6F2-B248708051DB}" destId="{5A2749B0-435A-4B85-9128-E1D7C76049F0}" srcOrd="0" destOrd="0" presId="urn:microsoft.com/office/officeart/2005/8/layout/hierarchy1"/>
    <dgm:cxn modelId="{7A713B2E-9989-444A-A400-9A97C286C09A}" type="presParOf" srcId="{5A2749B0-435A-4B85-9128-E1D7C76049F0}" destId="{BB1BC9D5-1E85-45EE-8D5C-9497436F3374}" srcOrd="0" destOrd="0" presId="urn:microsoft.com/office/officeart/2005/8/layout/hierarchy1"/>
    <dgm:cxn modelId="{3FBA1191-A79C-444B-AF45-C82401AFE03C}" type="presParOf" srcId="{5A2749B0-435A-4B85-9128-E1D7C76049F0}" destId="{9A156225-F437-41EA-851C-03E2BA005407}" srcOrd="1" destOrd="0" presId="urn:microsoft.com/office/officeart/2005/8/layout/hierarchy1"/>
    <dgm:cxn modelId="{E994412B-A1BC-4C5D-BA23-F37573E5C816}" type="presParOf" srcId="{6FCC30F3-7318-461F-B6F2-B248708051DB}" destId="{AE70F3C4-5A9D-46FC-B9FF-BA478A83926C}" srcOrd="1" destOrd="0" presId="urn:microsoft.com/office/officeart/2005/8/layout/hierarchy1"/>
    <dgm:cxn modelId="{33F0E4AE-E30D-4134-A9D3-4DAE1B774254}" type="presParOf" srcId="{9F687B3C-844C-4401-B289-61189ADB7AF9}" destId="{457C3D83-5592-4C19-AD88-AEAF576B1E3C}" srcOrd="4" destOrd="0" presId="urn:microsoft.com/office/officeart/2005/8/layout/hierarchy1"/>
    <dgm:cxn modelId="{6750665C-008C-4293-90F1-71630512C506}" type="presParOf" srcId="{9F687B3C-844C-4401-B289-61189ADB7AF9}" destId="{1556FB0C-4730-45B4-BF74-D5951E28EF10}" srcOrd="5" destOrd="0" presId="urn:microsoft.com/office/officeart/2005/8/layout/hierarchy1"/>
    <dgm:cxn modelId="{18F47187-7280-4E2F-A3FE-19A17174A36E}" type="presParOf" srcId="{1556FB0C-4730-45B4-BF74-D5951E28EF10}" destId="{24D9669F-30CF-4AF9-B6B3-A58821044F19}" srcOrd="0" destOrd="0" presId="urn:microsoft.com/office/officeart/2005/8/layout/hierarchy1"/>
    <dgm:cxn modelId="{5E199B08-94D8-4C57-A546-C007780BAAB0}" type="presParOf" srcId="{24D9669F-30CF-4AF9-B6B3-A58821044F19}" destId="{83DA10D8-489E-47AF-B028-9F792D713EEC}" srcOrd="0" destOrd="0" presId="urn:microsoft.com/office/officeart/2005/8/layout/hierarchy1"/>
    <dgm:cxn modelId="{B7DE50C2-A03D-4C10-A44C-A07C0A2A3A8D}" type="presParOf" srcId="{24D9669F-30CF-4AF9-B6B3-A58821044F19}" destId="{3E27B311-B6F2-44DC-961F-1D248427DA94}" srcOrd="1" destOrd="0" presId="urn:microsoft.com/office/officeart/2005/8/layout/hierarchy1"/>
    <dgm:cxn modelId="{E4296B51-B63B-4A27-8732-89DA2323B3F7}" type="presParOf" srcId="{1556FB0C-4730-45B4-BF74-D5951E28EF10}" destId="{5EEAB15E-2038-411B-B488-FB3D31952C3F}" srcOrd="1" destOrd="0" presId="urn:microsoft.com/office/officeart/2005/8/layout/hierarchy1"/>
    <dgm:cxn modelId="{ED2D3999-9A7B-4C62-953E-F9F4AD53E5E4}" type="presParOf" srcId="{972EC997-053D-4F1B-990C-CC9D22B4543D}" destId="{5308B2BB-A187-4C6F-B275-57648B9D7514}" srcOrd="6" destOrd="0" presId="urn:microsoft.com/office/officeart/2005/8/layout/hierarchy1"/>
    <dgm:cxn modelId="{43612D8D-8193-47C9-9A59-F093A08C1B1C}" type="presParOf" srcId="{972EC997-053D-4F1B-990C-CC9D22B4543D}" destId="{E11B15E1-E042-40E1-A9F1-543876BF8654}" srcOrd="7" destOrd="0" presId="urn:microsoft.com/office/officeart/2005/8/layout/hierarchy1"/>
    <dgm:cxn modelId="{5B5AB5F3-8A01-4F82-B066-AC876EF2C689}" type="presParOf" srcId="{E11B15E1-E042-40E1-A9F1-543876BF8654}" destId="{2FC6864F-1B88-43FF-9557-2720757E4FF1}" srcOrd="0" destOrd="0" presId="urn:microsoft.com/office/officeart/2005/8/layout/hierarchy1"/>
    <dgm:cxn modelId="{99C54630-1D2E-486D-A5A7-12B8BE3FA817}" type="presParOf" srcId="{2FC6864F-1B88-43FF-9557-2720757E4FF1}" destId="{19C84CCE-6060-4FDB-B2DC-B831C3ED3B1F}" srcOrd="0" destOrd="0" presId="urn:microsoft.com/office/officeart/2005/8/layout/hierarchy1"/>
    <dgm:cxn modelId="{DD84DC2E-941E-4761-A63C-374EC7C6ADAC}" type="presParOf" srcId="{2FC6864F-1B88-43FF-9557-2720757E4FF1}" destId="{D2B7ACC8-7091-423E-8A76-E69FDD77EB6D}" srcOrd="1" destOrd="0" presId="urn:microsoft.com/office/officeart/2005/8/layout/hierarchy1"/>
    <dgm:cxn modelId="{7DB82A8E-F0F9-461D-A16C-2089BA7E5304}" type="presParOf" srcId="{E11B15E1-E042-40E1-A9F1-543876BF8654}" destId="{4E955679-C6E6-46B2-8164-18338AF6947A}" srcOrd="1" destOrd="0" presId="urn:microsoft.com/office/officeart/2005/8/layout/hierarchy1"/>
    <dgm:cxn modelId="{B47F2654-C69F-4F6E-9F5C-99217B5C5A01}" type="presParOf" srcId="{4E955679-C6E6-46B2-8164-18338AF6947A}" destId="{68F5C2A9-1A1D-41C9-A588-AA4C7B0591F0}" srcOrd="0" destOrd="0" presId="urn:microsoft.com/office/officeart/2005/8/layout/hierarchy1"/>
    <dgm:cxn modelId="{BC550BFB-7472-4100-B182-307832626D77}" type="presParOf" srcId="{4E955679-C6E6-46B2-8164-18338AF6947A}" destId="{93B0C875-3F87-4354-8BD4-36206299220F}" srcOrd="1" destOrd="0" presId="urn:microsoft.com/office/officeart/2005/8/layout/hierarchy1"/>
    <dgm:cxn modelId="{29C0CB53-9C10-4F1E-A3CD-9AF9797D70A9}" type="presParOf" srcId="{93B0C875-3F87-4354-8BD4-36206299220F}" destId="{CF393892-FF24-4D93-94AE-56F4163D5BB8}" srcOrd="0" destOrd="0" presId="urn:microsoft.com/office/officeart/2005/8/layout/hierarchy1"/>
    <dgm:cxn modelId="{B48D6F66-7D19-47C1-BB33-B602C3B0C93D}" type="presParOf" srcId="{CF393892-FF24-4D93-94AE-56F4163D5BB8}" destId="{29302D10-A708-4C8E-9817-3B1120D2DA07}" srcOrd="0" destOrd="0" presId="urn:microsoft.com/office/officeart/2005/8/layout/hierarchy1"/>
    <dgm:cxn modelId="{E084BE5D-6561-4907-800E-BADF2299E4C7}" type="presParOf" srcId="{CF393892-FF24-4D93-94AE-56F4163D5BB8}" destId="{27FECF5F-14B8-43FA-B9AC-B9245604F484}" srcOrd="1" destOrd="0" presId="urn:microsoft.com/office/officeart/2005/8/layout/hierarchy1"/>
    <dgm:cxn modelId="{40EAFDC5-F32B-49AF-B154-552F1210F970}" type="presParOf" srcId="{93B0C875-3F87-4354-8BD4-36206299220F}" destId="{2B576A44-9812-4E77-BB46-E76ED12F393D}" srcOrd="1" destOrd="0" presId="urn:microsoft.com/office/officeart/2005/8/layout/hierarchy1"/>
    <dgm:cxn modelId="{11D15B7B-6F99-4744-9225-D4C073307331}" type="presParOf" srcId="{4E955679-C6E6-46B2-8164-18338AF6947A}" destId="{C25F7F0F-436A-4D4E-B8B2-1C401F8132B2}" srcOrd="2" destOrd="0" presId="urn:microsoft.com/office/officeart/2005/8/layout/hierarchy1"/>
    <dgm:cxn modelId="{31B8912A-5FE3-468B-99CF-24576B02DD25}" type="presParOf" srcId="{4E955679-C6E6-46B2-8164-18338AF6947A}" destId="{37455A37-516A-4F1E-8F73-56398A8093C8}" srcOrd="3" destOrd="0" presId="urn:microsoft.com/office/officeart/2005/8/layout/hierarchy1"/>
    <dgm:cxn modelId="{1F80B73B-C92B-41B6-84F2-22E752DC3E53}" type="presParOf" srcId="{37455A37-516A-4F1E-8F73-56398A8093C8}" destId="{3EB563B9-3A2A-4628-B4CD-32A8109F86B7}" srcOrd="0" destOrd="0" presId="urn:microsoft.com/office/officeart/2005/8/layout/hierarchy1"/>
    <dgm:cxn modelId="{316399FA-6471-48C8-B8CF-79C67D904A97}" type="presParOf" srcId="{3EB563B9-3A2A-4628-B4CD-32A8109F86B7}" destId="{632379F6-BD07-4AD0-B513-5E20E4B1330D}" srcOrd="0" destOrd="0" presId="urn:microsoft.com/office/officeart/2005/8/layout/hierarchy1"/>
    <dgm:cxn modelId="{75ADCB5D-20D1-4B7E-9A68-8F5D6C051FCD}" type="presParOf" srcId="{3EB563B9-3A2A-4628-B4CD-32A8109F86B7}" destId="{C03B3925-FBB0-4BF8-B12C-B16BDBAEB063}" srcOrd="1" destOrd="0" presId="urn:microsoft.com/office/officeart/2005/8/layout/hierarchy1"/>
    <dgm:cxn modelId="{32CA77AB-C8E2-4824-9EA8-6E2CA7CD80B3}" type="presParOf" srcId="{37455A37-516A-4F1E-8F73-56398A8093C8}" destId="{B7C1A589-3839-488B-92EC-7CD2281243DF}" srcOrd="1" destOrd="0" presId="urn:microsoft.com/office/officeart/2005/8/layout/hierarchy1"/>
    <dgm:cxn modelId="{687D9C0F-8C6E-4DAE-857A-62222136B068}" type="presParOf" srcId="{4E955679-C6E6-46B2-8164-18338AF6947A}" destId="{EFC2C978-2D2E-4D75-943E-FF5563FE7039}" srcOrd="4" destOrd="0" presId="urn:microsoft.com/office/officeart/2005/8/layout/hierarchy1"/>
    <dgm:cxn modelId="{FCD46DE7-8128-42FB-94E0-B949C8CDC9CB}" type="presParOf" srcId="{4E955679-C6E6-46B2-8164-18338AF6947A}" destId="{4589EEDD-DE67-436F-BE20-223CA622B220}" srcOrd="5" destOrd="0" presId="urn:microsoft.com/office/officeart/2005/8/layout/hierarchy1"/>
    <dgm:cxn modelId="{B435E9F5-B9E7-48F0-914D-1967C402B9B3}" type="presParOf" srcId="{4589EEDD-DE67-436F-BE20-223CA622B220}" destId="{D4D4D499-8DC5-4306-84D7-698D35892B1E}" srcOrd="0" destOrd="0" presId="urn:microsoft.com/office/officeart/2005/8/layout/hierarchy1"/>
    <dgm:cxn modelId="{41B084A9-1257-49C4-B24E-305BCBF47295}" type="presParOf" srcId="{D4D4D499-8DC5-4306-84D7-698D35892B1E}" destId="{BB1EFD40-46CB-4240-A60C-E956226BCA31}" srcOrd="0" destOrd="0" presId="urn:microsoft.com/office/officeart/2005/8/layout/hierarchy1"/>
    <dgm:cxn modelId="{CFC8F4D8-9E93-4947-9E24-43A0841831E7}" type="presParOf" srcId="{D4D4D499-8DC5-4306-84D7-698D35892B1E}" destId="{1F92E6E9-BA4C-4514-BD16-E4DFFD9522FC}" srcOrd="1" destOrd="0" presId="urn:microsoft.com/office/officeart/2005/8/layout/hierarchy1"/>
    <dgm:cxn modelId="{2A1D95C7-1996-4DEA-A77D-7FA28D7F3C18}" type="presParOf" srcId="{4589EEDD-DE67-436F-BE20-223CA622B220}" destId="{53A878CA-E0A1-4321-8FFE-E7D28EC6423D}"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BF4E81D-0786-4A57-A307-C3389F8FFC2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B7938240-D2F3-41B3-A978-A57B79314608}">
      <dgm:prSet phldrT="[Text]" custT="1"/>
      <dgm:spPr/>
      <dgm:t>
        <a:bodyPr/>
        <a:lstStyle/>
        <a:p>
          <a:r>
            <a:rPr lang="en-US" sz="1400" dirty="0" smtClean="0"/>
            <a:t>Provincial Planning and Investment </a:t>
          </a:r>
          <a:r>
            <a:rPr lang="en-US" sz="1400" dirty="0" err="1" smtClean="0"/>
            <a:t>DiV</a:t>
          </a:r>
          <a:r>
            <a:rPr lang="en-US" sz="1400" dirty="0" smtClean="0"/>
            <a:t> </a:t>
          </a:r>
          <a:endParaRPr lang="en-US" sz="1400" dirty="0"/>
        </a:p>
      </dgm:t>
    </dgm:pt>
    <dgm:pt modelId="{44012D86-0818-43D5-921E-BBB7A5B651D8}" type="parTrans" cxnId="{6952BC57-B9A7-4F10-9CB7-3C3E17550251}">
      <dgm:prSet/>
      <dgm:spPr/>
      <dgm:t>
        <a:bodyPr/>
        <a:lstStyle/>
        <a:p>
          <a:endParaRPr lang="en-US"/>
        </a:p>
      </dgm:t>
    </dgm:pt>
    <dgm:pt modelId="{927D2714-1DBD-4A97-9FDB-7745A5D7ADBD}" type="sibTrans" cxnId="{6952BC57-B9A7-4F10-9CB7-3C3E17550251}">
      <dgm:prSet/>
      <dgm:spPr/>
      <dgm:t>
        <a:bodyPr/>
        <a:lstStyle/>
        <a:p>
          <a:endParaRPr lang="en-US"/>
        </a:p>
      </dgm:t>
    </dgm:pt>
    <dgm:pt modelId="{E0CE1687-4D3E-4962-BC16-FBE5DC9C8823}">
      <dgm:prSet phldrT="[Text]" custT="1"/>
      <dgm:spPr/>
      <dgm:t>
        <a:bodyPr/>
        <a:lstStyle/>
        <a:p>
          <a:r>
            <a:rPr lang="en-US" sz="1400" dirty="0" smtClean="0"/>
            <a:t> Statistics Center of Province  </a:t>
          </a:r>
          <a:endParaRPr lang="en-US" sz="1400" dirty="0"/>
        </a:p>
      </dgm:t>
    </dgm:pt>
    <dgm:pt modelId="{004BC5E9-1582-4F82-AB2D-A547CBEA881A}" type="parTrans" cxnId="{EB21127A-3AE6-4CB3-897D-2654F5E10952}">
      <dgm:prSet/>
      <dgm:spPr/>
      <dgm:t>
        <a:bodyPr/>
        <a:lstStyle/>
        <a:p>
          <a:endParaRPr lang="en-US"/>
        </a:p>
      </dgm:t>
    </dgm:pt>
    <dgm:pt modelId="{3C35DC67-AF78-4D7E-8557-929F76665C83}" type="sibTrans" cxnId="{EB21127A-3AE6-4CB3-897D-2654F5E10952}">
      <dgm:prSet/>
      <dgm:spPr/>
      <dgm:t>
        <a:bodyPr/>
        <a:lstStyle/>
        <a:p>
          <a:endParaRPr lang="en-US"/>
        </a:p>
      </dgm:t>
    </dgm:pt>
    <dgm:pt modelId="{FFB55C1A-7DEF-4C40-AF43-9398EFD2A84E}">
      <dgm:prSet phldrT="[Text]" custT="1"/>
      <dgm:spPr/>
      <dgm:t>
        <a:bodyPr/>
        <a:lstStyle/>
        <a:p>
          <a:r>
            <a:rPr lang="en-US" sz="1400" dirty="0" smtClean="0"/>
            <a:t>Economic Statistics section </a:t>
          </a:r>
          <a:endParaRPr lang="en-US" sz="1400" dirty="0"/>
        </a:p>
      </dgm:t>
    </dgm:pt>
    <dgm:pt modelId="{44BB6B7B-5A47-4FFD-A7C6-36228305EBC4}" type="parTrans" cxnId="{E462A6CF-D6E6-41F7-864B-1A885A409EFD}">
      <dgm:prSet/>
      <dgm:spPr/>
      <dgm:t>
        <a:bodyPr/>
        <a:lstStyle/>
        <a:p>
          <a:endParaRPr lang="en-US"/>
        </a:p>
      </dgm:t>
    </dgm:pt>
    <dgm:pt modelId="{7C204B86-9FF7-441B-B150-8E82D5B74018}" type="sibTrans" cxnId="{E462A6CF-D6E6-41F7-864B-1A885A409EFD}">
      <dgm:prSet/>
      <dgm:spPr/>
      <dgm:t>
        <a:bodyPr/>
        <a:lstStyle/>
        <a:p>
          <a:endParaRPr lang="en-US"/>
        </a:p>
      </dgm:t>
    </dgm:pt>
    <dgm:pt modelId="{F5778DA7-B06D-426C-BB6D-07C05B886397}">
      <dgm:prSet phldrT="[Text]" custT="1"/>
      <dgm:spPr/>
      <dgm:t>
        <a:bodyPr/>
        <a:lstStyle/>
        <a:p>
          <a:r>
            <a:rPr lang="en-US" sz="1400" dirty="0" smtClean="0"/>
            <a:t>Socio Statistics section </a:t>
          </a:r>
          <a:endParaRPr lang="en-US" sz="1400" dirty="0"/>
        </a:p>
      </dgm:t>
    </dgm:pt>
    <dgm:pt modelId="{BC536F93-AC62-46CF-AF6A-720792F15DDE}" type="parTrans" cxnId="{0D1D131E-28F6-4C9B-A225-4E61E79115B6}">
      <dgm:prSet/>
      <dgm:spPr/>
      <dgm:t>
        <a:bodyPr/>
        <a:lstStyle/>
        <a:p>
          <a:endParaRPr lang="en-US"/>
        </a:p>
      </dgm:t>
    </dgm:pt>
    <dgm:pt modelId="{233BD4B3-9B85-45AF-B484-9683D337AFFD}" type="sibTrans" cxnId="{0D1D131E-28F6-4C9B-A225-4E61E79115B6}">
      <dgm:prSet/>
      <dgm:spPr/>
      <dgm:t>
        <a:bodyPr/>
        <a:lstStyle/>
        <a:p>
          <a:endParaRPr lang="en-US"/>
        </a:p>
      </dgm:t>
    </dgm:pt>
    <dgm:pt modelId="{419F7C32-3030-4646-ADF9-DFE4265E11D4}">
      <dgm:prSet phldrT="[Text]" custT="1"/>
      <dgm:spPr/>
      <dgm:t>
        <a:bodyPr/>
        <a:lstStyle/>
        <a:p>
          <a:r>
            <a:rPr lang="en-US" sz="1400" dirty="0" smtClean="0"/>
            <a:t>Other offices 1,..n</a:t>
          </a:r>
          <a:endParaRPr lang="en-US" sz="1400" dirty="0"/>
        </a:p>
      </dgm:t>
    </dgm:pt>
    <dgm:pt modelId="{E7AB0DCB-9837-43EA-9CCE-9C9564AAF15C}" type="parTrans" cxnId="{3E31990E-0AD2-4249-BBE8-DE1F3E877984}">
      <dgm:prSet/>
      <dgm:spPr/>
      <dgm:t>
        <a:bodyPr/>
        <a:lstStyle/>
        <a:p>
          <a:endParaRPr lang="en-US"/>
        </a:p>
      </dgm:t>
    </dgm:pt>
    <dgm:pt modelId="{BE0C439B-8671-4903-A3D8-E6A095C5E0EE}" type="sibTrans" cxnId="{3E31990E-0AD2-4249-BBE8-DE1F3E877984}">
      <dgm:prSet/>
      <dgm:spPr/>
      <dgm:t>
        <a:bodyPr/>
        <a:lstStyle/>
        <a:p>
          <a:endParaRPr lang="en-US"/>
        </a:p>
      </dgm:t>
    </dgm:pt>
    <dgm:pt modelId="{7F1B8A11-FF0E-4F6F-AC95-12A231D99278}">
      <dgm:prSet phldrT="[Text]" custT="1"/>
      <dgm:spPr/>
      <dgm:t>
        <a:bodyPr/>
        <a:lstStyle/>
        <a:p>
          <a:r>
            <a:rPr lang="en-US" sz="1400" dirty="0" smtClean="0"/>
            <a:t>Administration office </a:t>
          </a:r>
          <a:endParaRPr lang="en-US" sz="1400" dirty="0"/>
        </a:p>
      </dgm:t>
    </dgm:pt>
    <dgm:pt modelId="{C17D538A-57DE-4165-9018-38FD22B0E89F}" type="parTrans" cxnId="{4191E788-8205-4B13-A975-60ED63E3362A}">
      <dgm:prSet/>
      <dgm:spPr/>
      <dgm:t>
        <a:bodyPr/>
        <a:lstStyle/>
        <a:p>
          <a:endParaRPr lang="en-US"/>
        </a:p>
      </dgm:t>
    </dgm:pt>
    <dgm:pt modelId="{7BD175EB-2076-4EB0-B76F-1EC8245EA25F}" type="sibTrans" cxnId="{4191E788-8205-4B13-A975-60ED63E3362A}">
      <dgm:prSet/>
      <dgm:spPr/>
      <dgm:t>
        <a:bodyPr/>
        <a:lstStyle/>
        <a:p>
          <a:endParaRPr lang="en-US"/>
        </a:p>
      </dgm:t>
    </dgm:pt>
    <dgm:pt modelId="{5517BFB9-BE1D-4060-921C-8219C91892C6}" type="pres">
      <dgm:prSet presAssocID="{8BF4E81D-0786-4A57-A307-C3389F8FFC2A}" presName="hierChild1" presStyleCnt="0">
        <dgm:presLayoutVars>
          <dgm:chPref val="1"/>
          <dgm:dir/>
          <dgm:animOne val="branch"/>
          <dgm:animLvl val="lvl"/>
          <dgm:resizeHandles/>
        </dgm:presLayoutVars>
      </dgm:prSet>
      <dgm:spPr/>
      <dgm:t>
        <a:bodyPr/>
        <a:lstStyle/>
        <a:p>
          <a:endParaRPr lang="en-US"/>
        </a:p>
      </dgm:t>
    </dgm:pt>
    <dgm:pt modelId="{B47788E2-8E3E-4570-8A75-1359B4C8057B}" type="pres">
      <dgm:prSet presAssocID="{B7938240-D2F3-41B3-A978-A57B79314608}" presName="hierRoot1" presStyleCnt="0"/>
      <dgm:spPr/>
    </dgm:pt>
    <dgm:pt modelId="{389BEDB8-D1E5-4DD7-A450-9A7C5F24EDE2}" type="pres">
      <dgm:prSet presAssocID="{B7938240-D2F3-41B3-A978-A57B79314608}" presName="composite" presStyleCnt="0"/>
      <dgm:spPr/>
    </dgm:pt>
    <dgm:pt modelId="{4E238E08-C932-4B0E-94B2-76C6E9F0D127}" type="pres">
      <dgm:prSet presAssocID="{B7938240-D2F3-41B3-A978-A57B79314608}" presName="background" presStyleLbl="node0" presStyleIdx="0" presStyleCnt="1"/>
      <dgm:spPr/>
    </dgm:pt>
    <dgm:pt modelId="{8F269AEB-C7F8-4B2C-B12D-F4FB6D2D3691}" type="pres">
      <dgm:prSet presAssocID="{B7938240-D2F3-41B3-A978-A57B79314608}" presName="text" presStyleLbl="fgAcc0" presStyleIdx="0" presStyleCnt="1">
        <dgm:presLayoutVars>
          <dgm:chPref val="3"/>
        </dgm:presLayoutVars>
      </dgm:prSet>
      <dgm:spPr/>
      <dgm:t>
        <a:bodyPr/>
        <a:lstStyle/>
        <a:p>
          <a:endParaRPr lang="en-US"/>
        </a:p>
      </dgm:t>
    </dgm:pt>
    <dgm:pt modelId="{D4EC0CF6-F7FB-4DDB-A479-31B76ED6D3B5}" type="pres">
      <dgm:prSet presAssocID="{B7938240-D2F3-41B3-A978-A57B79314608}" presName="hierChild2" presStyleCnt="0"/>
      <dgm:spPr/>
    </dgm:pt>
    <dgm:pt modelId="{51F4DDCC-46D2-4274-BBC4-27CBB2B2757F}" type="pres">
      <dgm:prSet presAssocID="{004BC5E9-1582-4F82-AB2D-A547CBEA881A}" presName="Name10" presStyleLbl="parChTrans1D2" presStyleIdx="0" presStyleCnt="2"/>
      <dgm:spPr/>
      <dgm:t>
        <a:bodyPr/>
        <a:lstStyle/>
        <a:p>
          <a:endParaRPr lang="en-US"/>
        </a:p>
      </dgm:t>
    </dgm:pt>
    <dgm:pt modelId="{A0748246-EE9D-4D29-A1B5-986BFD2B6E97}" type="pres">
      <dgm:prSet presAssocID="{E0CE1687-4D3E-4962-BC16-FBE5DC9C8823}" presName="hierRoot2" presStyleCnt="0"/>
      <dgm:spPr/>
    </dgm:pt>
    <dgm:pt modelId="{AE49A844-7552-47C3-ADC6-2A8B0F92840A}" type="pres">
      <dgm:prSet presAssocID="{E0CE1687-4D3E-4962-BC16-FBE5DC9C8823}" presName="composite2" presStyleCnt="0"/>
      <dgm:spPr/>
    </dgm:pt>
    <dgm:pt modelId="{F458AB59-5B2E-4A4B-9D9B-CE6DCFF855F8}" type="pres">
      <dgm:prSet presAssocID="{E0CE1687-4D3E-4962-BC16-FBE5DC9C8823}" presName="background2" presStyleLbl="node2" presStyleIdx="0" presStyleCnt="2"/>
      <dgm:spPr/>
    </dgm:pt>
    <dgm:pt modelId="{CE24307E-B536-4B8F-88C9-B75D0B55C421}" type="pres">
      <dgm:prSet presAssocID="{E0CE1687-4D3E-4962-BC16-FBE5DC9C8823}" presName="text2" presStyleLbl="fgAcc2" presStyleIdx="0" presStyleCnt="2">
        <dgm:presLayoutVars>
          <dgm:chPref val="3"/>
        </dgm:presLayoutVars>
      </dgm:prSet>
      <dgm:spPr/>
      <dgm:t>
        <a:bodyPr/>
        <a:lstStyle/>
        <a:p>
          <a:endParaRPr lang="en-US"/>
        </a:p>
      </dgm:t>
    </dgm:pt>
    <dgm:pt modelId="{FB826E46-3327-4781-B6B8-1BC7E947128B}" type="pres">
      <dgm:prSet presAssocID="{E0CE1687-4D3E-4962-BC16-FBE5DC9C8823}" presName="hierChild3" presStyleCnt="0"/>
      <dgm:spPr/>
    </dgm:pt>
    <dgm:pt modelId="{4B559679-7388-46EA-9B9B-9A027D8D6E09}" type="pres">
      <dgm:prSet presAssocID="{44BB6B7B-5A47-4FFD-A7C6-36228305EBC4}" presName="Name17" presStyleLbl="parChTrans1D3" presStyleIdx="0" presStyleCnt="3"/>
      <dgm:spPr/>
      <dgm:t>
        <a:bodyPr/>
        <a:lstStyle/>
        <a:p>
          <a:endParaRPr lang="en-US"/>
        </a:p>
      </dgm:t>
    </dgm:pt>
    <dgm:pt modelId="{F48C1230-3D39-45F9-BFC5-CA7699CF24F1}" type="pres">
      <dgm:prSet presAssocID="{FFB55C1A-7DEF-4C40-AF43-9398EFD2A84E}" presName="hierRoot3" presStyleCnt="0"/>
      <dgm:spPr/>
    </dgm:pt>
    <dgm:pt modelId="{059A21F8-1A47-47E6-B7C8-D7CE7F2EC02D}" type="pres">
      <dgm:prSet presAssocID="{FFB55C1A-7DEF-4C40-AF43-9398EFD2A84E}" presName="composite3" presStyleCnt="0"/>
      <dgm:spPr/>
    </dgm:pt>
    <dgm:pt modelId="{C9B5ECC0-F50E-4A1A-90FA-39BF19F9EAEA}" type="pres">
      <dgm:prSet presAssocID="{FFB55C1A-7DEF-4C40-AF43-9398EFD2A84E}" presName="background3" presStyleLbl="node3" presStyleIdx="0" presStyleCnt="3"/>
      <dgm:spPr/>
    </dgm:pt>
    <dgm:pt modelId="{A61337E4-8A27-425E-BAA5-137ED422994A}" type="pres">
      <dgm:prSet presAssocID="{FFB55C1A-7DEF-4C40-AF43-9398EFD2A84E}" presName="text3" presStyleLbl="fgAcc3" presStyleIdx="0" presStyleCnt="3">
        <dgm:presLayoutVars>
          <dgm:chPref val="3"/>
        </dgm:presLayoutVars>
      </dgm:prSet>
      <dgm:spPr/>
      <dgm:t>
        <a:bodyPr/>
        <a:lstStyle/>
        <a:p>
          <a:endParaRPr lang="en-US"/>
        </a:p>
      </dgm:t>
    </dgm:pt>
    <dgm:pt modelId="{1A44C881-0374-4A10-AC75-2B046E1697E1}" type="pres">
      <dgm:prSet presAssocID="{FFB55C1A-7DEF-4C40-AF43-9398EFD2A84E}" presName="hierChild4" presStyleCnt="0"/>
      <dgm:spPr/>
    </dgm:pt>
    <dgm:pt modelId="{3B189109-28B6-4A34-B554-5160868FF4CE}" type="pres">
      <dgm:prSet presAssocID="{BC536F93-AC62-46CF-AF6A-720792F15DDE}" presName="Name17" presStyleLbl="parChTrans1D3" presStyleIdx="1" presStyleCnt="3"/>
      <dgm:spPr/>
      <dgm:t>
        <a:bodyPr/>
        <a:lstStyle/>
        <a:p>
          <a:endParaRPr lang="en-US"/>
        </a:p>
      </dgm:t>
    </dgm:pt>
    <dgm:pt modelId="{E6FA90AD-F54D-4D6F-B04F-70189D7A1E62}" type="pres">
      <dgm:prSet presAssocID="{F5778DA7-B06D-426C-BB6D-07C05B886397}" presName="hierRoot3" presStyleCnt="0"/>
      <dgm:spPr/>
    </dgm:pt>
    <dgm:pt modelId="{4AB2C72E-3295-4929-8CB1-4E24AF539A83}" type="pres">
      <dgm:prSet presAssocID="{F5778DA7-B06D-426C-BB6D-07C05B886397}" presName="composite3" presStyleCnt="0"/>
      <dgm:spPr/>
    </dgm:pt>
    <dgm:pt modelId="{5B1CEC3A-4EE7-42A8-AD19-148F0FF265B0}" type="pres">
      <dgm:prSet presAssocID="{F5778DA7-B06D-426C-BB6D-07C05B886397}" presName="background3" presStyleLbl="node3" presStyleIdx="1" presStyleCnt="3"/>
      <dgm:spPr/>
    </dgm:pt>
    <dgm:pt modelId="{7D5F60AF-A9DA-45DF-8245-4F1C9938C7C7}" type="pres">
      <dgm:prSet presAssocID="{F5778DA7-B06D-426C-BB6D-07C05B886397}" presName="text3" presStyleLbl="fgAcc3" presStyleIdx="1" presStyleCnt="3">
        <dgm:presLayoutVars>
          <dgm:chPref val="3"/>
        </dgm:presLayoutVars>
      </dgm:prSet>
      <dgm:spPr/>
      <dgm:t>
        <a:bodyPr/>
        <a:lstStyle/>
        <a:p>
          <a:endParaRPr lang="en-US"/>
        </a:p>
      </dgm:t>
    </dgm:pt>
    <dgm:pt modelId="{202B7A07-1BD3-4340-8A60-B271488C5E66}" type="pres">
      <dgm:prSet presAssocID="{F5778DA7-B06D-426C-BB6D-07C05B886397}" presName="hierChild4" presStyleCnt="0"/>
      <dgm:spPr/>
    </dgm:pt>
    <dgm:pt modelId="{9F6F8B00-6A0F-480E-A5F5-5B134A5D1279}" type="pres">
      <dgm:prSet presAssocID="{C17D538A-57DE-4165-9018-38FD22B0E89F}" presName="Name17" presStyleLbl="parChTrans1D3" presStyleIdx="2" presStyleCnt="3"/>
      <dgm:spPr/>
      <dgm:t>
        <a:bodyPr/>
        <a:lstStyle/>
        <a:p>
          <a:endParaRPr lang="en-US"/>
        </a:p>
      </dgm:t>
    </dgm:pt>
    <dgm:pt modelId="{57DB75FA-0E2E-43E5-BDC2-8993BDCAFA8A}" type="pres">
      <dgm:prSet presAssocID="{7F1B8A11-FF0E-4F6F-AC95-12A231D99278}" presName="hierRoot3" presStyleCnt="0"/>
      <dgm:spPr/>
    </dgm:pt>
    <dgm:pt modelId="{4309232F-5BA4-4ED0-BE22-B873CC0F0FE7}" type="pres">
      <dgm:prSet presAssocID="{7F1B8A11-FF0E-4F6F-AC95-12A231D99278}" presName="composite3" presStyleCnt="0"/>
      <dgm:spPr/>
    </dgm:pt>
    <dgm:pt modelId="{B75B13B9-DCF2-4D2D-A443-4BBE1C3E9156}" type="pres">
      <dgm:prSet presAssocID="{7F1B8A11-FF0E-4F6F-AC95-12A231D99278}" presName="background3" presStyleLbl="node3" presStyleIdx="2" presStyleCnt="3"/>
      <dgm:spPr/>
    </dgm:pt>
    <dgm:pt modelId="{C00BD56B-350B-4259-BBD0-DD6DF1F6D5AB}" type="pres">
      <dgm:prSet presAssocID="{7F1B8A11-FF0E-4F6F-AC95-12A231D99278}" presName="text3" presStyleLbl="fgAcc3" presStyleIdx="2" presStyleCnt="3">
        <dgm:presLayoutVars>
          <dgm:chPref val="3"/>
        </dgm:presLayoutVars>
      </dgm:prSet>
      <dgm:spPr/>
      <dgm:t>
        <a:bodyPr/>
        <a:lstStyle/>
        <a:p>
          <a:endParaRPr lang="en-US"/>
        </a:p>
      </dgm:t>
    </dgm:pt>
    <dgm:pt modelId="{D06DF694-8C38-4B9B-9DA7-AD2FA614CAF2}" type="pres">
      <dgm:prSet presAssocID="{7F1B8A11-FF0E-4F6F-AC95-12A231D99278}" presName="hierChild4" presStyleCnt="0"/>
      <dgm:spPr/>
    </dgm:pt>
    <dgm:pt modelId="{AD6A56AE-70BA-480F-A23C-353EEF3BAB2F}" type="pres">
      <dgm:prSet presAssocID="{E7AB0DCB-9837-43EA-9CCE-9C9564AAF15C}" presName="Name10" presStyleLbl="parChTrans1D2" presStyleIdx="1" presStyleCnt="2"/>
      <dgm:spPr/>
      <dgm:t>
        <a:bodyPr/>
        <a:lstStyle/>
        <a:p>
          <a:endParaRPr lang="en-US"/>
        </a:p>
      </dgm:t>
    </dgm:pt>
    <dgm:pt modelId="{79B83FD2-F8BB-4A72-A617-259AA1CD9CC1}" type="pres">
      <dgm:prSet presAssocID="{419F7C32-3030-4646-ADF9-DFE4265E11D4}" presName="hierRoot2" presStyleCnt="0"/>
      <dgm:spPr/>
    </dgm:pt>
    <dgm:pt modelId="{2257562F-784F-435E-99FB-08466F2DF3A6}" type="pres">
      <dgm:prSet presAssocID="{419F7C32-3030-4646-ADF9-DFE4265E11D4}" presName="composite2" presStyleCnt="0"/>
      <dgm:spPr/>
    </dgm:pt>
    <dgm:pt modelId="{2D54698D-EF01-44F8-8304-EB1612479A56}" type="pres">
      <dgm:prSet presAssocID="{419F7C32-3030-4646-ADF9-DFE4265E11D4}" presName="background2" presStyleLbl="node2" presStyleIdx="1" presStyleCnt="2"/>
      <dgm:spPr/>
    </dgm:pt>
    <dgm:pt modelId="{15237B23-DD92-402B-880D-98886F665E55}" type="pres">
      <dgm:prSet presAssocID="{419F7C32-3030-4646-ADF9-DFE4265E11D4}" presName="text2" presStyleLbl="fgAcc2" presStyleIdx="1" presStyleCnt="2">
        <dgm:presLayoutVars>
          <dgm:chPref val="3"/>
        </dgm:presLayoutVars>
      </dgm:prSet>
      <dgm:spPr/>
      <dgm:t>
        <a:bodyPr/>
        <a:lstStyle/>
        <a:p>
          <a:endParaRPr lang="en-US"/>
        </a:p>
      </dgm:t>
    </dgm:pt>
    <dgm:pt modelId="{82852EFF-9F2F-4E4C-B789-3DB06FA479E7}" type="pres">
      <dgm:prSet presAssocID="{419F7C32-3030-4646-ADF9-DFE4265E11D4}" presName="hierChild3" presStyleCnt="0"/>
      <dgm:spPr/>
    </dgm:pt>
  </dgm:ptLst>
  <dgm:cxnLst>
    <dgm:cxn modelId="{925352B7-706A-4A2B-BB4E-C8050538637C}" type="presOf" srcId="{7F1B8A11-FF0E-4F6F-AC95-12A231D99278}" destId="{C00BD56B-350B-4259-BBD0-DD6DF1F6D5AB}" srcOrd="0" destOrd="0" presId="urn:microsoft.com/office/officeart/2005/8/layout/hierarchy1"/>
    <dgm:cxn modelId="{4191E788-8205-4B13-A975-60ED63E3362A}" srcId="{E0CE1687-4D3E-4962-BC16-FBE5DC9C8823}" destId="{7F1B8A11-FF0E-4F6F-AC95-12A231D99278}" srcOrd="2" destOrd="0" parTransId="{C17D538A-57DE-4165-9018-38FD22B0E89F}" sibTransId="{7BD175EB-2076-4EB0-B76F-1EC8245EA25F}"/>
    <dgm:cxn modelId="{4B6BEAB8-1630-4808-B26D-7D68C01DC18F}" type="presOf" srcId="{E7AB0DCB-9837-43EA-9CCE-9C9564AAF15C}" destId="{AD6A56AE-70BA-480F-A23C-353EEF3BAB2F}" srcOrd="0" destOrd="0" presId="urn:microsoft.com/office/officeart/2005/8/layout/hierarchy1"/>
    <dgm:cxn modelId="{398D25E6-9CB9-4914-91FE-ABDE58D75508}" type="presOf" srcId="{E0CE1687-4D3E-4962-BC16-FBE5DC9C8823}" destId="{CE24307E-B536-4B8F-88C9-B75D0B55C421}" srcOrd="0" destOrd="0" presId="urn:microsoft.com/office/officeart/2005/8/layout/hierarchy1"/>
    <dgm:cxn modelId="{ADB30208-2D87-482B-BE73-1C9618C5AC5A}" type="presOf" srcId="{8BF4E81D-0786-4A57-A307-C3389F8FFC2A}" destId="{5517BFB9-BE1D-4060-921C-8219C91892C6}" srcOrd="0" destOrd="0" presId="urn:microsoft.com/office/officeart/2005/8/layout/hierarchy1"/>
    <dgm:cxn modelId="{805DC98F-A8BE-4009-A8B9-834A60E6DC24}" type="presOf" srcId="{F5778DA7-B06D-426C-BB6D-07C05B886397}" destId="{7D5F60AF-A9DA-45DF-8245-4F1C9938C7C7}" srcOrd="0" destOrd="0" presId="urn:microsoft.com/office/officeart/2005/8/layout/hierarchy1"/>
    <dgm:cxn modelId="{8331BD34-22FD-429A-97CF-BC6D2477574D}" type="presOf" srcId="{004BC5E9-1582-4F82-AB2D-A547CBEA881A}" destId="{51F4DDCC-46D2-4274-BBC4-27CBB2B2757F}" srcOrd="0" destOrd="0" presId="urn:microsoft.com/office/officeart/2005/8/layout/hierarchy1"/>
    <dgm:cxn modelId="{6952BC57-B9A7-4F10-9CB7-3C3E17550251}" srcId="{8BF4E81D-0786-4A57-A307-C3389F8FFC2A}" destId="{B7938240-D2F3-41B3-A978-A57B79314608}" srcOrd="0" destOrd="0" parTransId="{44012D86-0818-43D5-921E-BBB7A5B651D8}" sibTransId="{927D2714-1DBD-4A97-9FDB-7745A5D7ADBD}"/>
    <dgm:cxn modelId="{42F51562-3D46-4845-8027-00314D410D79}" type="presOf" srcId="{419F7C32-3030-4646-ADF9-DFE4265E11D4}" destId="{15237B23-DD92-402B-880D-98886F665E55}" srcOrd="0" destOrd="0" presId="urn:microsoft.com/office/officeart/2005/8/layout/hierarchy1"/>
    <dgm:cxn modelId="{C39E8049-642F-474D-AC20-77BBA73E52E8}" type="presOf" srcId="{FFB55C1A-7DEF-4C40-AF43-9398EFD2A84E}" destId="{A61337E4-8A27-425E-BAA5-137ED422994A}" srcOrd="0" destOrd="0" presId="urn:microsoft.com/office/officeart/2005/8/layout/hierarchy1"/>
    <dgm:cxn modelId="{18DCD767-73E7-4742-A985-3935322FE208}" type="presOf" srcId="{44BB6B7B-5A47-4FFD-A7C6-36228305EBC4}" destId="{4B559679-7388-46EA-9B9B-9A027D8D6E09}" srcOrd="0" destOrd="0" presId="urn:microsoft.com/office/officeart/2005/8/layout/hierarchy1"/>
    <dgm:cxn modelId="{3E31990E-0AD2-4249-BBE8-DE1F3E877984}" srcId="{B7938240-D2F3-41B3-A978-A57B79314608}" destId="{419F7C32-3030-4646-ADF9-DFE4265E11D4}" srcOrd="1" destOrd="0" parTransId="{E7AB0DCB-9837-43EA-9CCE-9C9564AAF15C}" sibTransId="{BE0C439B-8671-4903-A3D8-E6A095C5E0EE}"/>
    <dgm:cxn modelId="{9E1D9050-EDC1-427F-8B89-7E62D7405C0A}" type="presOf" srcId="{C17D538A-57DE-4165-9018-38FD22B0E89F}" destId="{9F6F8B00-6A0F-480E-A5F5-5B134A5D1279}" srcOrd="0" destOrd="0" presId="urn:microsoft.com/office/officeart/2005/8/layout/hierarchy1"/>
    <dgm:cxn modelId="{9A61C991-0C01-4E69-AA1D-8B97B33C032A}" type="presOf" srcId="{BC536F93-AC62-46CF-AF6A-720792F15DDE}" destId="{3B189109-28B6-4A34-B554-5160868FF4CE}" srcOrd="0" destOrd="0" presId="urn:microsoft.com/office/officeart/2005/8/layout/hierarchy1"/>
    <dgm:cxn modelId="{DB045934-5661-4C4A-83A6-8A940A18CD66}" type="presOf" srcId="{B7938240-D2F3-41B3-A978-A57B79314608}" destId="{8F269AEB-C7F8-4B2C-B12D-F4FB6D2D3691}" srcOrd="0" destOrd="0" presId="urn:microsoft.com/office/officeart/2005/8/layout/hierarchy1"/>
    <dgm:cxn modelId="{0D1D131E-28F6-4C9B-A225-4E61E79115B6}" srcId="{E0CE1687-4D3E-4962-BC16-FBE5DC9C8823}" destId="{F5778DA7-B06D-426C-BB6D-07C05B886397}" srcOrd="1" destOrd="0" parTransId="{BC536F93-AC62-46CF-AF6A-720792F15DDE}" sibTransId="{233BD4B3-9B85-45AF-B484-9683D337AFFD}"/>
    <dgm:cxn modelId="{E462A6CF-D6E6-41F7-864B-1A885A409EFD}" srcId="{E0CE1687-4D3E-4962-BC16-FBE5DC9C8823}" destId="{FFB55C1A-7DEF-4C40-AF43-9398EFD2A84E}" srcOrd="0" destOrd="0" parTransId="{44BB6B7B-5A47-4FFD-A7C6-36228305EBC4}" sibTransId="{7C204B86-9FF7-441B-B150-8E82D5B74018}"/>
    <dgm:cxn modelId="{EB21127A-3AE6-4CB3-897D-2654F5E10952}" srcId="{B7938240-D2F3-41B3-A978-A57B79314608}" destId="{E0CE1687-4D3E-4962-BC16-FBE5DC9C8823}" srcOrd="0" destOrd="0" parTransId="{004BC5E9-1582-4F82-AB2D-A547CBEA881A}" sibTransId="{3C35DC67-AF78-4D7E-8557-929F76665C83}"/>
    <dgm:cxn modelId="{622E620F-A74D-414E-B7F6-92ECEEAA1628}" type="presParOf" srcId="{5517BFB9-BE1D-4060-921C-8219C91892C6}" destId="{B47788E2-8E3E-4570-8A75-1359B4C8057B}" srcOrd="0" destOrd="0" presId="urn:microsoft.com/office/officeart/2005/8/layout/hierarchy1"/>
    <dgm:cxn modelId="{8F67A11C-BFD1-4677-9C0F-1C7788BAB053}" type="presParOf" srcId="{B47788E2-8E3E-4570-8A75-1359B4C8057B}" destId="{389BEDB8-D1E5-4DD7-A450-9A7C5F24EDE2}" srcOrd="0" destOrd="0" presId="urn:microsoft.com/office/officeart/2005/8/layout/hierarchy1"/>
    <dgm:cxn modelId="{F28B6D96-B6C2-491F-A72C-E18E36FA6E4B}" type="presParOf" srcId="{389BEDB8-D1E5-4DD7-A450-9A7C5F24EDE2}" destId="{4E238E08-C932-4B0E-94B2-76C6E9F0D127}" srcOrd="0" destOrd="0" presId="urn:microsoft.com/office/officeart/2005/8/layout/hierarchy1"/>
    <dgm:cxn modelId="{0D50E5EB-CDD8-463F-B548-037083659467}" type="presParOf" srcId="{389BEDB8-D1E5-4DD7-A450-9A7C5F24EDE2}" destId="{8F269AEB-C7F8-4B2C-B12D-F4FB6D2D3691}" srcOrd="1" destOrd="0" presId="urn:microsoft.com/office/officeart/2005/8/layout/hierarchy1"/>
    <dgm:cxn modelId="{4328E30F-C14C-4CC5-B7C6-1909B05659FB}" type="presParOf" srcId="{B47788E2-8E3E-4570-8A75-1359B4C8057B}" destId="{D4EC0CF6-F7FB-4DDB-A479-31B76ED6D3B5}" srcOrd="1" destOrd="0" presId="urn:microsoft.com/office/officeart/2005/8/layout/hierarchy1"/>
    <dgm:cxn modelId="{8A4BDACE-5811-4680-ABDB-6F0CEAECEAFF}" type="presParOf" srcId="{D4EC0CF6-F7FB-4DDB-A479-31B76ED6D3B5}" destId="{51F4DDCC-46D2-4274-BBC4-27CBB2B2757F}" srcOrd="0" destOrd="0" presId="urn:microsoft.com/office/officeart/2005/8/layout/hierarchy1"/>
    <dgm:cxn modelId="{87873DB0-060A-4F6C-8BEA-D3CEE2AF140A}" type="presParOf" srcId="{D4EC0CF6-F7FB-4DDB-A479-31B76ED6D3B5}" destId="{A0748246-EE9D-4D29-A1B5-986BFD2B6E97}" srcOrd="1" destOrd="0" presId="urn:microsoft.com/office/officeart/2005/8/layout/hierarchy1"/>
    <dgm:cxn modelId="{36A827B0-1F4E-4060-9BCE-593915CAB052}" type="presParOf" srcId="{A0748246-EE9D-4D29-A1B5-986BFD2B6E97}" destId="{AE49A844-7552-47C3-ADC6-2A8B0F92840A}" srcOrd="0" destOrd="0" presId="urn:microsoft.com/office/officeart/2005/8/layout/hierarchy1"/>
    <dgm:cxn modelId="{044B8696-88F2-4432-85C5-80F45EAE5DF3}" type="presParOf" srcId="{AE49A844-7552-47C3-ADC6-2A8B0F92840A}" destId="{F458AB59-5B2E-4A4B-9D9B-CE6DCFF855F8}" srcOrd="0" destOrd="0" presId="urn:microsoft.com/office/officeart/2005/8/layout/hierarchy1"/>
    <dgm:cxn modelId="{A942A48B-6174-4C1D-8B2F-0E83EFE14B47}" type="presParOf" srcId="{AE49A844-7552-47C3-ADC6-2A8B0F92840A}" destId="{CE24307E-B536-4B8F-88C9-B75D0B55C421}" srcOrd="1" destOrd="0" presId="urn:microsoft.com/office/officeart/2005/8/layout/hierarchy1"/>
    <dgm:cxn modelId="{D76E126B-DDA3-4879-A637-7DE0C247C6FC}" type="presParOf" srcId="{A0748246-EE9D-4D29-A1B5-986BFD2B6E97}" destId="{FB826E46-3327-4781-B6B8-1BC7E947128B}" srcOrd="1" destOrd="0" presId="urn:microsoft.com/office/officeart/2005/8/layout/hierarchy1"/>
    <dgm:cxn modelId="{6A3F41F0-6476-4A13-A330-34B73D581D95}" type="presParOf" srcId="{FB826E46-3327-4781-B6B8-1BC7E947128B}" destId="{4B559679-7388-46EA-9B9B-9A027D8D6E09}" srcOrd="0" destOrd="0" presId="urn:microsoft.com/office/officeart/2005/8/layout/hierarchy1"/>
    <dgm:cxn modelId="{9E5B46DE-2ACE-4ED5-9FF3-7FC895B41B5F}" type="presParOf" srcId="{FB826E46-3327-4781-B6B8-1BC7E947128B}" destId="{F48C1230-3D39-45F9-BFC5-CA7699CF24F1}" srcOrd="1" destOrd="0" presId="urn:microsoft.com/office/officeart/2005/8/layout/hierarchy1"/>
    <dgm:cxn modelId="{7A760731-79C7-42A6-B311-D2E4281BC573}" type="presParOf" srcId="{F48C1230-3D39-45F9-BFC5-CA7699CF24F1}" destId="{059A21F8-1A47-47E6-B7C8-D7CE7F2EC02D}" srcOrd="0" destOrd="0" presId="urn:microsoft.com/office/officeart/2005/8/layout/hierarchy1"/>
    <dgm:cxn modelId="{A871BAA0-15DD-4A98-A82D-0329974A2438}" type="presParOf" srcId="{059A21F8-1A47-47E6-B7C8-D7CE7F2EC02D}" destId="{C9B5ECC0-F50E-4A1A-90FA-39BF19F9EAEA}" srcOrd="0" destOrd="0" presId="urn:microsoft.com/office/officeart/2005/8/layout/hierarchy1"/>
    <dgm:cxn modelId="{C3F23063-96AF-4B0C-88E6-258D9FB0EED6}" type="presParOf" srcId="{059A21F8-1A47-47E6-B7C8-D7CE7F2EC02D}" destId="{A61337E4-8A27-425E-BAA5-137ED422994A}" srcOrd="1" destOrd="0" presId="urn:microsoft.com/office/officeart/2005/8/layout/hierarchy1"/>
    <dgm:cxn modelId="{9F11625D-BF03-4294-A8F5-9B4DE69CC4A6}" type="presParOf" srcId="{F48C1230-3D39-45F9-BFC5-CA7699CF24F1}" destId="{1A44C881-0374-4A10-AC75-2B046E1697E1}" srcOrd="1" destOrd="0" presId="urn:microsoft.com/office/officeart/2005/8/layout/hierarchy1"/>
    <dgm:cxn modelId="{6D7E9851-BBE8-4A1D-8B53-611E31F91659}" type="presParOf" srcId="{FB826E46-3327-4781-B6B8-1BC7E947128B}" destId="{3B189109-28B6-4A34-B554-5160868FF4CE}" srcOrd="2" destOrd="0" presId="urn:microsoft.com/office/officeart/2005/8/layout/hierarchy1"/>
    <dgm:cxn modelId="{25A9045C-449F-45E8-BC7A-FCE8BAF6D9C5}" type="presParOf" srcId="{FB826E46-3327-4781-B6B8-1BC7E947128B}" destId="{E6FA90AD-F54D-4D6F-B04F-70189D7A1E62}" srcOrd="3" destOrd="0" presId="urn:microsoft.com/office/officeart/2005/8/layout/hierarchy1"/>
    <dgm:cxn modelId="{AD46464F-75C1-47C9-9257-57BB2820B777}" type="presParOf" srcId="{E6FA90AD-F54D-4D6F-B04F-70189D7A1E62}" destId="{4AB2C72E-3295-4929-8CB1-4E24AF539A83}" srcOrd="0" destOrd="0" presId="urn:microsoft.com/office/officeart/2005/8/layout/hierarchy1"/>
    <dgm:cxn modelId="{01BC245D-4F12-429A-8096-49D1C88B8C21}" type="presParOf" srcId="{4AB2C72E-3295-4929-8CB1-4E24AF539A83}" destId="{5B1CEC3A-4EE7-42A8-AD19-148F0FF265B0}" srcOrd="0" destOrd="0" presId="urn:microsoft.com/office/officeart/2005/8/layout/hierarchy1"/>
    <dgm:cxn modelId="{702BEFEA-3654-4590-8B0C-3E19A54FB3E0}" type="presParOf" srcId="{4AB2C72E-3295-4929-8CB1-4E24AF539A83}" destId="{7D5F60AF-A9DA-45DF-8245-4F1C9938C7C7}" srcOrd="1" destOrd="0" presId="urn:microsoft.com/office/officeart/2005/8/layout/hierarchy1"/>
    <dgm:cxn modelId="{66638ABA-3AF6-4EF7-A3E2-08F743E31F6C}" type="presParOf" srcId="{E6FA90AD-F54D-4D6F-B04F-70189D7A1E62}" destId="{202B7A07-1BD3-4340-8A60-B271488C5E66}" srcOrd="1" destOrd="0" presId="urn:microsoft.com/office/officeart/2005/8/layout/hierarchy1"/>
    <dgm:cxn modelId="{D8163CBC-2160-4E0B-849A-F776E499B533}" type="presParOf" srcId="{FB826E46-3327-4781-B6B8-1BC7E947128B}" destId="{9F6F8B00-6A0F-480E-A5F5-5B134A5D1279}" srcOrd="4" destOrd="0" presId="urn:microsoft.com/office/officeart/2005/8/layout/hierarchy1"/>
    <dgm:cxn modelId="{40841120-2F0A-4DFD-8F5F-92B899192049}" type="presParOf" srcId="{FB826E46-3327-4781-B6B8-1BC7E947128B}" destId="{57DB75FA-0E2E-43E5-BDC2-8993BDCAFA8A}" srcOrd="5" destOrd="0" presId="urn:microsoft.com/office/officeart/2005/8/layout/hierarchy1"/>
    <dgm:cxn modelId="{D4F0C5E4-EDE0-47BD-A5F5-0C3DA9506447}" type="presParOf" srcId="{57DB75FA-0E2E-43E5-BDC2-8993BDCAFA8A}" destId="{4309232F-5BA4-4ED0-BE22-B873CC0F0FE7}" srcOrd="0" destOrd="0" presId="urn:microsoft.com/office/officeart/2005/8/layout/hierarchy1"/>
    <dgm:cxn modelId="{BD012A27-008F-4BEF-A84A-1BC2B0678E68}" type="presParOf" srcId="{4309232F-5BA4-4ED0-BE22-B873CC0F0FE7}" destId="{B75B13B9-DCF2-4D2D-A443-4BBE1C3E9156}" srcOrd="0" destOrd="0" presId="urn:microsoft.com/office/officeart/2005/8/layout/hierarchy1"/>
    <dgm:cxn modelId="{D6AF73F7-CDE5-4556-A36A-FD8E09E72297}" type="presParOf" srcId="{4309232F-5BA4-4ED0-BE22-B873CC0F0FE7}" destId="{C00BD56B-350B-4259-BBD0-DD6DF1F6D5AB}" srcOrd="1" destOrd="0" presId="urn:microsoft.com/office/officeart/2005/8/layout/hierarchy1"/>
    <dgm:cxn modelId="{E90D2B95-A33E-4CA3-8249-3FC9341030E0}" type="presParOf" srcId="{57DB75FA-0E2E-43E5-BDC2-8993BDCAFA8A}" destId="{D06DF694-8C38-4B9B-9DA7-AD2FA614CAF2}" srcOrd="1" destOrd="0" presId="urn:microsoft.com/office/officeart/2005/8/layout/hierarchy1"/>
    <dgm:cxn modelId="{9BD123EC-6C80-4969-8DC5-C4D11F6178E7}" type="presParOf" srcId="{D4EC0CF6-F7FB-4DDB-A479-31B76ED6D3B5}" destId="{AD6A56AE-70BA-480F-A23C-353EEF3BAB2F}" srcOrd="2" destOrd="0" presId="urn:microsoft.com/office/officeart/2005/8/layout/hierarchy1"/>
    <dgm:cxn modelId="{99BFAB38-F3AC-4772-AA51-0D845CFEF0A9}" type="presParOf" srcId="{D4EC0CF6-F7FB-4DDB-A479-31B76ED6D3B5}" destId="{79B83FD2-F8BB-4A72-A617-259AA1CD9CC1}" srcOrd="3" destOrd="0" presId="urn:microsoft.com/office/officeart/2005/8/layout/hierarchy1"/>
    <dgm:cxn modelId="{99C22AE4-1F8F-4770-97A1-BC8B1702C707}" type="presParOf" srcId="{79B83FD2-F8BB-4A72-A617-259AA1CD9CC1}" destId="{2257562F-784F-435E-99FB-08466F2DF3A6}" srcOrd="0" destOrd="0" presId="urn:microsoft.com/office/officeart/2005/8/layout/hierarchy1"/>
    <dgm:cxn modelId="{45826836-970E-417B-A7FB-4568B6C8D7E0}" type="presParOf" srcId="{2257562F-784F-435E-99FB-08466F2DF3A6}" destId="{2D54698D-EF01-44F8-8304-EB1612479A56}" srcOrd="0" destOrd="0" presId="urn:microsoft.com/office/officeart/2005/8/layout/hierarchy1"/>
    <dgm:cxn modelId="{6C5C8AD9-5E7D-465D-9ADB-70FE3560D419}" type="presParOf" srcId="{2257562F-784F-435E-99FB-08466F2DF3A6}" destId="{15237B23-DD92-402B-880D-98886F665E55}" srcOrd="1" destOrd="0" presId="urn:microsoft.com/office/officeart/2005/8/layout/hierarchy1"/>
    <dgm:cxn modelId="{2D431E74-B453-4430-840E-5FBE4C35D130}" type="presParOf" srcId="{79B83FD2-F8BB-4A72-A617-259AA1CD9CC1}" destId="{82852EFF-9F2F-4E4C-B789-3DB06FA479E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BF4E81D-0786-4A57-A307-C3389F8FFC2A}" type="doc">
      <dgm:prSet loTypeId="urn:microsoft.com/office/officeart/2005/8/layout/hierarchy1" loCatId="hierarchy" qsTypeId="urn:microsoft.com/office/officeart/2005/8/quickstyle/simple3" qsCatId="simple" csTypeId="urn:microsoft.com/office/officeart/2005/8/colors/accent1_2" csCatId="accent1" phldr="1"/>
      <dgm:spPr/>
      <dgm:t>
        <a:bodyPr/>
        <a:lstStyle/>
        <a:p>
          <a:endParaRPr lang="en-US"/>
        </a:p>
      </dgm:t>
    </dgm:pt>
    <dgm:pt modelId="{B7938240-D2F3-41B3-A978-A57B79314608}">
      <dgm:prSet phldrT="[Text]"/>
      <dgm:spPr/>
      <dgm:t>
        <a:bodyPr/>
        <a:lstStyle/>
        <a:p>
          <a:r>
            <a:rPr lang="en-US" dirty="0" smtClean="0"/>
            <a:t>District Planning Office  </a:t>
          </a:r>
          <a:endParaRPr lang="en-US" dirty="0"/>
        </a:p>
      </dgm:t>
    </dgm:pt>
    <dgm:pt modelId="{44012D86-0818-43D5-921E-BBB7A5B651D8}" type="parTrans" cxnId="{6952BC57-B9A7-4F10-9CB7-3C3E17550251}">
      <dgm:prSet/>
      <dgm:spPr/>
      <dgm:t>
        <a:bodyPr/>
        <a:lstStyle/>
        <a:p>
          <a:endParaRPr lang="en-US"/>
        </a:p>
      </dgm:t>
    </dgm:pt>
    <dgm:pt modelId="{927D2714-1DBD-4A97-9FDB-7745A5D7ADBD}" type="sibTrans" cxnId="{6952BC57-B9A7-4F10-9CB7-3C3E17550251}">
      <dgm:prSet/>
      <dgm:spPr/>
      <dgm:t>
        <a:bodyPr/>
        <a:lstStyle/>
        <a:p>
          <a:endParaRPr lang="en-US"/>
        </a:p>
      </dgm:t>
    </dgm:pt>
    <dgm:pt modelId="{E0CE1687-4D3E-4962-BC16-FBE5DC9C8823}">
      <dgm:prSet phldrT="[Text]"/>
      <dgm:spPr/>
      <dgm:t>
        <a:bodyPr/>
        <a:lstStyle/>
        <a:p>
          <a:r>
            <a:rPr lang="en-US" dirty="0" smtClean="0"/>
            <a:t> Statistics Center of District</a:t>
          </a:r>
          <a:endParaRPr lang="en-US" dirty="0"/>
        </a:p>
      </dgm:t>
    </dgm:pt>
    <dgm:pt modelId="{004BC5E9-1582-4F82-AB2D-A547CBEA881A}" type="parTrans" cxnId="{EB21127A-3AE6-4CB3-897D-2654F5E10952}">
      <dgm:prSet/>
      <dgm:spPr/>
      <dgm:t>
        <a:bodyPr/>
        <a:lstStyle/>
        <a:p>
          <a:endParaRPr lang="en-US"/>
        </a:p>
      </dgm:t>
    </dgm:pt>
    <dgm:pt modelId="{3C35DC67-AF78-4D7E-8557-929F76665C83}" type="sibTrans" cxnId="{EB21127A-3AE6-4CB3-897D-2654F5E10952}">
      <dgm:prSet/>
      <dgm:spPr/>
      <dgm:t>
        <a:bodyPr/>
        <a:lstStyle/>
        <a:p>
          <a:endParaRPr lang="en-US"/>
        </a:p>
      </dgm:t>
    </dgm:pt>
    <dgm:pt modelId="{7F1B8A11-FF0E-4F6F-AC95-12A231D99278}">
      <dgm:prSet phldrT="[Text]"/>
      <dgm:spPr/>
      <dgm:t>
        <a:bodyPr/>
        <a:lstStyle/>
        <a:p>
          <a:r>
            <a:rPr lang="en-US" dirty="0" smtClean="0"/>
            <a:t>Administration unit </a:t>
          </a:r>
          <a:endParaRPr lang="en-US" dirty="0"/>
        </a:p>
      </dgm:t>
    </dgm:pt>
    <dgm:pt modelId="{C17D538A-57DE-4165-9018-38FD22B0E89F}" type="parTrans" cxnId="{4191E788-8205-4B13-A975-60ED63E3362A}">
      <dgm:prSet/>
      <dgm:spPr/>
      <dgm:t>
        <a:bodyPr/>
        <a:lstStyle/>
        <a:p>
          <a:endParaRPr lang="en-US"/>
        </a:p>
      </dgm:t>
    </dgm:pt>
    <dgm:pt modelId="{7BD175EB-2076-4EB0-B76F-1EC8245EA25F}" type="sibTrans" cxnId="{4191E788-8205-4B13-A975-60ED63E3362A}">
      <dgm:prSet/>
      <dgm:spPr/>
      <dgm:t>
        <a:bodyPr/>
        <a:lstStyle/>
        <a:p>
          <a:endParaRPr lang="en-US"/>
        </a:p>
      </dgm:t>
    </dgm:pt>
    <dgm:pt modelId="{9CB8C82B-BFB6-43CF-A4E4-EB75DB19133B}">
      <dgm:prSet phldrT="[Text]"/>
      <dgm:spPr/>
      <dgm:t>
        <a:bodyPr/>
        <a:lstStyle/>
        <a:p>
          <a:r>
            <a:rPr lang="en-US" dirty="0" smtClean="0"/>
            <a:t> Statistics production unit</a:t>
          </a:r>
          <a:endParaRPr lang="en-US" dirty="0"/>
        </a:p>
      </dgm:t>
    </dgm:pt>
    <dgm:pt modelId="{14CCD4CF-80E7-4246-8A8B-B7D548793F6A}" type="parTrans" cxnId="{FE64AAC6-61C0-45FF-A1B2-A64DBD4A1EF1}">
      <dgm:prSet/>
      <dgm:spPr/>
      <dgm:t>
        <a:bodyPr/>
        <a:lstStyle/>
        <a:p>
          <a:endParaRPr lang="en-US"/>
        </a:p>
      </dgm:t>
    </dgm:pt>
    <dgm:pt modelId="{AA901098-1647-48EF-94AF-7D454903AB7C}" type="sibTrans" cxnId="{FE64AAC6-61C0-45FF-A1B2-A64DBD4A1EF1}">
      <dgm:prSet/>
      <dgm:spPr/>
      <dgm:t>
        <a:bodyPr/>
        <a:lstStyle/>
        <a:p>
          <a:endParaRPr lang="en-US"/>
        </a:p>
      </dgm:t>
    </dgm:pt>
    <dgm:pt modelId="{E7A8ECA2-44CD-48F0-A03E-0C09BE413F06}">
      <dgm:prSet phldrT="[Text]"/>
      <dgm:spPr/>
      <dgm:t>
        <a:bodyPr/>
        <a:lstStyle/>
        <a:p>
          <a:r>
            <a:rPr lang="en-US" dirty="0" smtClean="0"/>
            <a:t>Village Statistics Unit ( 1,… N)</a:t>
          </a:r>
          <a:endParaRPr lang="en-US" dirty="0"/>
        </a:p>
      </dgm:t>
    </dgm:pt>
    <dgm:pt modelId="{BB3A16B2-9EB5-41EB-8BEB-436D95BE3E94}" type="parTrans" cxnId="{CF50F68D-6934-4723-AFEB-BD026F7C1AC3}">
      <dgm:prSet/>
      <dgm:spPr/>
      <dgm:t>
        <a:bodyPr/>
        <a:lstStyle/>
        <a:p>
          <a:endParaRPr lang="en-US"/>
        </a:p>
      </dgm:t>
    </dgm:pt>
    <dgm:pt modelId="{868F7C48-562D-4AFE-B708-C9BFA972948E}" type="sibTrans" cxnId="{CF50F68D-6934-4723-AFEB-BD026F7C1AC3}">
      <dgm:prSet/>
      <dgm:spPr/>
      <dgm:t>
        <a:bodyPr/>
        <a:lstStyle/>
        <a:p>
          <a:endParaRPr lang="en-US"/>
        </a:p>
      </dgm:t>
    </dgm:pt>
    <dgm:pt modelId="{5517BFB9-BE1D-4060-921C-8219C91892C6}" type="pres">
      <dgm:prSet presAssocID="{8BF4E81D-0786-4A57-A307-C3389F8FFC2A}" presName="hierChild1" presStyleCnt="0">
        <dgm:presLayoutVars>
          <dgm:chPref val="1"/>
          <dgm:dir/>
          <dgm:animOne val="branch"/>
          <dgm:animLvl val="lvl"/>
          <dgm:resizeHandles/>
        </dgm:presLayoutVars>
      </dgm:prSet>
      <dgm:spPr/>
      <dgm:t>
        <a:bodyPr/>
        <a:lstStyle/>
        <a:p>
          <a:endParaRPr lang="en-US"/>
        </a:p>
      </dgm:t>
    </dgm:pt>
    <dgm:pt modelId="{B47788E2-8E3E-4570-8A75-1359B4C8057B}" type="pres">
      <dgm:prSet presAssocID="{B7938240-D2F3-41B3-A978-A57B79314608}" presName="hierRoot1" presStyleCnt="0"/>
      <dgm:spPr/>
    </dgm:pt>
    <dgm:pt modelId="{389BEDB8-D1E5-4DD7-A450-9A7C5F24EDE2}" type="pres">
      <dgm:prSet presAssocID="{B7938240-D2F3-41B3-A978-A57B79314608}" presName="composite" presStyleCnt="0"/>
      <dgm:spPr/>
    </dgm:pt>
    <dgm:pt modelId="{4E238E08-C932-4B0E-94B2-76C6E9F0D127}" type="pres">
      <dgm:prSet presAssocID="{B7938240-D2F3-41B3-A978-A57B79314608}" presName="background" presStyleLbl="node0" presStyleIdx="0" presStyleCnt="1"/>
      <dgm:spPr/>
    </dgm:pt>
    <dgm:pt modelId="{8F269AEB-C7F8-4B2C-B12D-F4FB6D2D3691}" type="pres">
      <dgm:prSet presAssocID="{B7938240-D2F3-41B3-A978-A57B79314608}" presName="text" presStyleLbl="fgAcc0" presStyleIdx="0" presStyleCnt="1">
        <dgm:presLayoutVars>
          <dgm:chPref val="3"/>
        </dgm:presLayoutVars>
      </dgm:prSet>
      <dgm:spPr/>
      <dgm:t>
        <a:bodyPr/>
        <a:lstStyle/>
        <a:p>
          <a:endParaRPr lang="en-US"/>
        </a:p>
      </dgm:t>
    </dgm:pt>
    <dgm:pt modelId="{D4EC0CF6-F7FB-4DDB-A479-31B76ED6D3B5}" type="pres">
      <dgm:prSet presAssocID="{B7938240-D2F3-41B3-A978-A57B79314608}" presName="hierChild2" presStyleCnt="0"/>
      <dgm:spPr/>
    </dgm:pt>
    <dgm:pt modelId="{51F4DDCC-46D2-4274-BBC4-27CBB2B2757F}" type="pres">
      <dgm:prSet presAssocID="{004BC5E9-1582-4F82-AB2D-A547CBEA881A}" presName="Name10" presStyleLbl="parChTrans1D2" presStyleIdx="0" presStyleCnt="1"/>
      <dgm:spPr/>
      <dgm:t>
        <a:bodyPr/>
        <a:lstStyle/>
        <a:p>
          <a:endParaRPr lang="en-US"/>
        </a:p>
      </dgm:t>
    </dgm:pt>
    <dgm:pt modelId="{A0748246-EE9D-4D29-A1B5-986BFD2B6E97}" type="pres">
      <dgm:prSet presAssocID="{E0CE1687-4D3E-4962-BC16-FBE5DC9C8823}" presName="hierRoot2" presStyleCnt="0"/>
      <dgm:spPr/>
    </dgm:pt>
    <dgm:pt modelId="{AE49A844-7552-47C3-ADC6-2A8B0F92840A}" type="pres">
      <dgm:prSet presAssocID="{E0CE1687-4D3E-4962-BC16-FBE5DC9C8823}" presName="composite2" presStyleCnt="0"/>
      <dgm:spPr/>
    </dgm:pt>
    <dgm:pt modelId="{F458AB59-5B2E-4A4B-9D9B-CE6DCFF855F8}" type="pres">
      <dgm:prSet presAssocID="{E0CE1687-4D3E-4962-BC16-FBE5DC9C8823}" presName="background2" presStyleLbl="node2" presStyleIdx="0" presStyleCnt="1"/>
      <dgm:spPr/>
    </dgm:pt>
    <dgm:pt modelId="{CE24307E-B536-4B8F-88C9-B75D0B55C421}" type="pres">
      <dgm:prSet presAssocID="{E0CE1687-4D3E-4962-BC16-FBE5DC9C8823}" presName="text2" presStyleLbl="fgAcc2" presStyleIdx="0" presStyleCnt="1">
        <dgm:presLayoutVars>
          <dgm:chPref val="3"/>
        </dgm:presLayoutVars>
      </dgm:prSet>
      <dgm:spPr/>
      <dgm:t>
        <a:bodyPr/>
        <a:lstStyle/>
        <a:p>
          <a:endParaRPr lang="en-US"/>
        </a:p>
      </dgm:t>
    </dgm:pt>
    <dgm:pt modelId="{FB826E46-3327-4781-B6B8-1BC7E947128B}" type="pres">
      <dgm:prSet presAssocID="{E0CE1687-4D3E-4962-BC16-FBE5DC9C8823}" presName="hierChild3" presStyleCnt="0"/>
      <dgm:spPr/>
    </dgm:pt>
    <dgm:pt modelId="{7F389A2A-4766-41C1-A339-B84AA372DCCF}" type="pres">
      <dgm:prSet presAssocID="{14CCD4CF-80E7-4246-8A8B-B7D548793F6A}" presName="Name17" presStyleLbl="parChTrans1D3" presStyleIdx="0" presStyleCnt="2"/>
      <dgm:spPr/>
      <dgm:t>
        <a:bodyPr/>
        <a:lstStyle/>
        <a:p>
          <a:endParaRPr lang="en-US"/>
        </a:p>
      </dgm:t>
    </dgm:pt>
    <dgm:pt modelId="{FD6CA9C7-5C56-4208-BC2B-747AAA9F0D50}" type="pres">
      <dgm:prSet presAssocID="{9CB8C82B-BFB6-43CF-A4E4-EB75DB19133B}" presName="hierRoot3" presStyleCnt="0"/>
      <dgm:spPr/>
    </dgm:pt>
    <dgm:pt modelId="{15F8CD8D-584D-4254-B96C-BF314B2DA9F7}" type="pres">
      <dgm:prSet presAssocID="{9CB8C82B-BFB6-43CF-A4E4-EB75DB19133B}" presName="composite3" presStyleCnt="0"/>
      <dgm:spPr/>
    </dgm:pt>
    <dgm:pt modelId="{20A074D6-7685-497E-9967-32649515D199}" type="pres">
      <dgm:prSet presAssocID="{9CB8C82B-BFB6-43CF-A4E4-EB75DB19133B}" presName="background3" presStyleLbl="node3" presStyleIdx="0" presStyleCnt="2"/>
      <dgm:spPr/>
    </dgm:pt>
    <dgm:pt modelId="{896AA4A2-6644-40B0-83C4-4DCEA0CEDD76}" type="pres">
      <dgm:prSet presAssocID="{9CB8C82B-BFB6-43CF-A4E4-EB75DB19133B}" presName="text3" presStyleLbl="fgAcc3" presStyleIdx="0" presStyleCnt="2">
        <dgm:presLayoutVars>
          <dgm:chPref val="3"/>
        </dgm:presLayoutVars>
      </dgm:prSet>
      <dgm:spPr/>
      <dgm:t>
        <a:bodyPr/>
        <a:lstStyle/>
        <a:p>
          <a:endParaRPr lang="en-US"/>
        </a:p>
      </dgm:t>
    </dgm:pt>
    <dgm:pt modelId="{43FB232C-B182-4E0D-842C-87FDEE4B0932}" type="pres">
      <dgm:prSet presAssocID="{9CB8C82B-BFB6-43CF-A4E4-EB75DB19133B}" presName="hierChild4" presStyleCnt="0"/>
      <dgm:spPr/>
    </dgm:pt>
    <dgm:pt modelId="{A0280AF8-BC97-4BC6-8028-AECA03D90FD3}" type="pres">
      <dgm:prSet presAssocID="{BB3A16B2-9EB5-41EB-8BEB-436D95BE3E94}" presName="Name23" presStyleLbl="parChTrans1D4" presStyleIdx="0" presStyleCnt="1"/>
      <dgm:spPr/>
      <dgm:t>
        <a:bodyPr/>
        <a:lstStyle/>
        <a:p>
          <a:endParaRPr lang="en-US"/>
        </a:p>
      </dgm:t>
    </dgm:pt>
    <dgm:pt modelId="{29F83874-E4F5-48A6-B09E-744FD90E2582}" type="pres">
      <dgm:prSet presAssocID="{E7A8ECA2-44CD-48F0-A03E-0C09BE413F06}" presName="hierRoot4" presStyleCnt="0"/>
      <dgm:spPr/>
    </dgm:pt>
    <dgm:pt modelId="{31A26D97-EA09-4EF8-8FFE-387A94F743E3}" type="pres">
      <dgm:prSet presAssocID="{E7A8ECA2-44CD-48F0-A03E-0C09BE413F06}" presName="composite4" presStyleCnt="0"/>
      <dgm:spPr/>
    </dgm:pt>
    <dgm:pt modelId="{A9B0F790-B836-4CE5-8705-E2BCEF2CFB9D}" type="pres">
      <dgm:prSet presAssocID="{E7A8ECA2-44CD-48F0-A03E-0C09BE413F06}" presName="background4" presStyleLbl="node4" presStyleIdx="0" presStyleCnt="1"/>
      <dgm:spPr/>
    </dgm:pt>
    <dgm:pt modelId="{720FF5B6-3F71-4771-9E80-8EE84F432943}" type="pres">
      <dgm:prSet presAssocID="{E7A8ECA2-44CD-48F0-A03E-0C09BE413F06}" presName="text4" presStyleLbl="fgAcc4" presStyleIdx="0" presStyleCnt="1">
        <dgm:presLayoutVars>
          <dgm:chPref val="3"/>
        </dgm:presLayoutVars>
      </dgm:prSet>
      <dgm:spPr/>
      <dgm:t>
        <a:bodyPr/>
        <a:lstStyle/>
        <a:p>
          <a:endParaRPr lang="en-US"/>
        </a:p>
      </dgm:t>
    </dgm:pt>
    <dgm:pt modelId="{1F3649E7-D16F-49BA-AF7A-553B99D75173}" type="pres">
      <dgm:prSet presAssocID="{E7A8ECA2-44CD-48F0-A03E-0C09BE413F06}" presName="hierChild5" presStyleCnt="0"/>
      <dgm:spPr/>
    </dgm:pt>
    <dgm:pt modelId="{9F6F8B00-6A0F-480E-A5F5-5B134A5D1279}" type="pres">
      <dgm:prSet presAssocID="{C17D538A-57DE-4165-9018-38FD22B0E89F}" presName="Name17" presStyleLbl="parChTrans1D3" presStyleIdx="1" presStyleCnt="2"/>
      <dgm:spPr/>
      <dgm:t>
        <a:bodyPr/>
        <a:lstStyle/>
        <a:p>
          <a:endParaRPr lang="en-US"/>
        </a:p>
      </dgm:t>
    </dgm:pt>
    <dgm:pt modelId="{57DB75FA-0E2E-43E5-BDC2-8993BDCAFA8A}" type="pres">
      <dgm:prSet presAssocID="{7F1B8A11-FF0E-4F6F-AC95-12A231D99278}" presName="hierRoot3" presStyleCnt="0"/>
      <dgm:spPr/>
    </dgm:pt>
    <dgm:pt modelId="{4309232F-5BA4-4ED0-BE22-B873CC0F0FE7}" type="pres">
      <dgm:prSet presAssocID="{7F1B8A11-FF0E-4F6F-AC95-12A231D99278}" presName="composite3" presStyleCnt="0"/>
      <dgm:spPr/>
    </dgm:pt>
    <dgm:pt modelId="{B75B13B9-DCF2-4D2D-A443-4BBE1C3E9156}" type="pres">
      <dgm:prSet presAssocID="{7F1B8A11-FF0E-4F6F-AC95-12A231D99278}" presName="background3" presStyleLbl="node3" presStyleIdx="1" presStyleCnt="2"/>
      <dgm:spPr/>
    </dgm:pt>
    <dgm:pt modelId="{C00BD56B-350B-4259-BBD0-DD6DF1F6D5AB}" type="pres">
      <dgm:prSet presAssocID="{7F1B8A11-FF0E-4F6F-AC95-12A231D99278}" presName="text3" presStyleLbl="fgAcc3" presStyleIdx="1" presStyleCnt="2">
        <dgm:presLayoutVars>
          <dgm:chPref val="3"/>
        </dgm:presLayoutVars>
      </dgm:prSet>
      <dgm:spPr/>
      <dgm:t>
        <a:bodyPr/>
        <a:lstStyle/>
        <a:p>
          <a:endParaRPr lang="en-US"/>
        </a:p>
      </dgm:t>
    </dgm:pt>
    <dgm:pt modelId="{D06DF694-8C38-4B9B-9DA7-AD2FA614CAF2}" type="pres">
      <dgm:prSet presAssocID="{7F1B8A11-FF0E-4F6F-AC95-12A231D99278}" presName="hierChild4" presStyleCnt="0"/>
      <dgm:spPr/>
    </dgm:pt>
  </dgm:ptLst>
  <dgm:cxnLst>
    <dgm:cxn modelId="{EB21127A-3AE6-4CB3-897D-2654F5E10952}" srcId="{B7938240-D2F3-41B3-A978-A57B79314608}" destId="{E0CE1687-4D3E-4962-BC16-FBE5DC9C8823}" srcOrd="0" destOrd="0" parTransId="{004BC5E9-1582-4F82-AB2D-A547CBEA881A}" sibTransId="{3C35DC67-AF78-4D7E-8557-929F76665C83}"/>
    <dgm:cxn modelId="{5E1D28CB-FFB2-423E-9C04-F34747B81470}" type="presOf" srcId="{C17D538A-57DE-4165-9018-38FD22B0E89F}" destId="{9F6F8B00-6A0F-480E-A5F5-5B134A5D1279}" srcOrd="0" destOrd="0" presId="urn:microsoft.com/office/officeart/2005/8/layout/hierarchy1"/>
    <dgm:cxn modelId="{B5354B4A-31B6-4F4B-B2D0-6F5525A2389B}" type="presOf" srcId="{9CB8C82B-BFB6-43CF-A4E4-EB75DB19133B}" destId="{896AA4A2-6644-40B0-83C4-4DCEA0CEDD76}" srcOrd="0" destOrd="0" presId="urn:microsoft.com/office/officeart/2005/8/layout/hierarchy1"/>
    <dgm:cxn modelId="{BA4592D8-284D-4DA8-B07E-8C0909BAA0E9}" type="presOf" srcId="{7F1B8A11-FF0E-4F6F-AC95-12A231D99278}" destId="{C00BD56B-350B-4259-BBD0-DD6DF1F6D5AB}" srcOrd="0" destOrd="0" presId="urn:microsoft.com/office/officeart/2005/8/layout/hierarchy1"/>
    <dgm:cxn modelId="{2937C000-36DB-44DE-A848-49F937EFE694}" type="presOf" srcId="{E0CE1687-4D3E-4962-BC16-FBE5DC9C8823}" destId="{CE24307E-B536-4B8F-88C9-B75D0B55C421}" srcOrd="0" destOrd="0" presId="urn:microsoft.com/office/officeart/2005/8/layout/hierarchy1"/>
    <dgm:cxn modelId="{FE64AAC6-61C0-45FF-A1B2-A64DBD4A1EF1}" srcId="{E0CE1687-4D3E-4962-BC16-FBE5DC9C8823}" destId="{9CB8C82B-BFB6-43CF-A4E4-EB75DB19133B}" srcOrd="0" destOrd="0" parTransId="{14CCD4CF-80E7-4246-8A8B-B7D548793F6A}" sibTransId="{AA901098-1647-48EF-94AF-7D454903AB7C}"/>
    <dgm:cxn modelId="{B449B4BB-D718-44E7-A8C8-3F023481BBE2}" type="presOf" srcId="{8BF4E81D-0786-4A57-A307-C3389F8FFC2A}" destId="{5517BFB9-BE1D-4060-921C-8219C91892C6}" srcOrd="0" destOrd="0" presId="urn:microsoft.com/office/officeart/2005/8/layout/hierarchy1"/>
    <dgm:cxn modelId="{4191E788-8205-4B13-A975-60ED63E3362A}" srcId="{E0CE1687-4D3E-4962-BC16-FBE5DC9C8823}" destId="{7F1B8A11-FF0E-4F6F-AC95-12A231D99278}" srcOrd="1" destOrd="0" parTransId="{C17D538A-57DE-4165-9018-38FD22B0E89F}" sibTransId="{7BD175EB-2076-4EB0-B76F-1EC8245EA25F}"/>
    <dgm:cxn modelId="{6952BC57-B9A7-4F10-9CB7-3C3E17550251}" srcId="{8BF4E81D-0786-4A57-A307-C3389F8FFC2A}" destId="{B7938240-D2F3-41B3-A978-A57B79314608}" srcOrd="0" destOrd="0" parTransId="{44012D86-0818-43D5-921E-BBB7A5B651D8}" sibTransId="{927D2714-1DBD-4A97-9FDB-7745A5D7ADBD}"/>
    <dgm:cxn modelId="{D7B40992-747A-4587-BA82-896F0196D47C}" type="presOf" srcId="{E7A8ECA2-44CD-48F0-A03E-0C09BE413F06}" destId="{720FF5B6-3F71-4771-9E80-8EE84F432943}" srcOrd="0" destOrd="0" presId="urn:microsoft.com/office/officeart/2005/8/layout/hierarchy1"/>
    <dgm:cxn modelId="{EF79B744-005A-4C0B-949C-B4697943DF0C}" type="presOf" srcId="{B7938240-D2F3-41B3-A978-A57B79314608}" destId="{8F269AEB-C7F8-4B2C-B12D-F4FB6D2D3691}" srcOrd="0" destOrd="0" presId="urn:microsoft.com/office/officeart/2005/8/layout/hierarchy1"/>
    <dgm:cxn modelId="{9FA3C3F7-BBEA-4D30-8B1B-37F21529E02E}" type="presOf" srcId="{BB3A16B2-9EB5-41EB-8BEB-436D95BE3E94}" destId="{A0280AF8-BC97-4BC6-8028-AECA03D90FD3}" srcOrd="0" destOrd="0" presId="urn:microsoft.com/office/officeart/2005/8/layout/hierarchy1"/>
    <dgm:cxn modelId="{F5937917-3D72-4092-A558-090D069F9884}" type="presOf" srcId="{14CCD4CF-80E7-4246-8A8B-B7D548793F6A}" destId="{7F389A2A-4766-41C1-A339-B84AA372DCCF}" srcOrd="0" destOrd="0" presId="urn:microsoft.com/office/officeart/2005/8/layout/hierarchy1"/>
    <dgm:cxn modelId="{CF50F68D-6934-4723-AFEB-BD026F7C1AC3}" srcId="{9CB8C82B-BFB6-43CF-A4E4-EB75DB19133B}" destId="{E7A8ECA2-44CD-48F0-A03E-0C09BE413F06}" srcOrd="0" destOrd="0" parTransId="{BB3A16B2-9EB5-41EB-8BEB-436D95BE3E94}" sibTransId="{868F7C48-562D-4AFE-B708-C9BFA972948E}"/>
    <dgm:cxn modelId="{CE9A6FA2-6333-4E97-9B08-BC4DBF2D026B}" type="presOf" srcId="{004BC5E9-1582-4F82-AB2D-A547CBEA881A}" destId="{51F4DDCC-46D2-4274-BBC4-27CBB2B2757F}" srcOrd="0" destOrd="0" presId="urn:microsoft.com/office/officeart/2005/8/layout/hierarchy1"/>
    <dgm:cxn modelId="{B0ACFACF-421F-43F0-B813-D0838DB7C948}" type="presParOf" srcId="{5517BFB9-BE1D-4060-921C-8219C91892C6}" destId="{B47788E2-8E3E-4570-8A75-1359B4C8057B}" srcOrd="0" destOrd="0" presId="urn:microsoft.com/office/officeart/2005/8/layout/hierarchy1"/>
    <dgm:cxn modelId="{379C6EE1-D26B-4C9C-89A3-B8B078C52C8F}" type="presParOf" srcId="{B47788E2-8E3E-4570-8A75-1359B4C8057B}" destId="{389BEDB8-D1E5-4DD7-A450-9A7C5F24EDE2}" srcOrd="0" destOrd="0" presId="urn:microsoft.com/office/officeart/2005/8/layout/hierarchy1"/>
    <dgm:cxn modelId="{9A084086-E287-42EB-873D-31F49E466EAB}" type="presParOf" srcId="{389BEDB8-D1E5-4DD7-A450-9A7C5F24EDE2}" destId="{4E238E08-C932-4B0E-94B2-76C6E9F0D127}" srcOrd="0" destOrd="0" presId="urn:microsoft.com/office/officeart/2005/8/layout/hierarchy1"/>
    <dgm:cxn modelId="{2B47EB3A-3504-4233-8373-1303B0E0EAA6}" type="presParOf" srcId="{389BEDB8-D1E5-4DD7-A450-9A7C5F24EDE2}" destId="{8F269AEB-C7F8-4B2C-B12D-F4FB6D2D3691}" srcOrd="1" destOrd="0" presId="urn:microsoft.com/office/officeart/2005/8/layout/hierarchy1"/>
    <dgm:cxn modelId="{9A7C0DF6-B4A5-4185-A6AA-5795A951970D}" type="presParOf" srcId="{B47788E2-8E3E-4570-8A75-1359B4C8057B}" destId="{D4EC0CF6-F7FB-4DDB-A479-31B76ED6D3B5}" srcOrd="1" destOrd="0" presId="urn:microsoft.com/office/officeart/2005/8/layout/hierarchy1"/>
    <dgm:cxn modelId="{2F7A4FD9-5C7C-4F64-892A-4238D1885F0F}" type="presParOf" srcId="{D4EC0CF6-F7FB-4DDB-A479-31B76ED6D3B5}" destId="{51F4DDCC-46D2-4274-BBC4-27CBB2B2757F}" srcOrd="0" destOrd="0" presId="urn:microsoft.com/office/officeart/2005/8/layout/hierarchy1"/>
    <dgm:cxn modelId="{71C47EA9-A408-4704-941A-D25826D9A519}" type="presParOf" srcId="{D4EC0CF6-F7FB-4DDB-A479-31B76ED6D3B5}" destId="{A0748246-EE9D-4D29-A1B5-986BFD2B6E97}" srcOrd="1" destOrd="0" presId="urn:microsoft.com/office/officeart/2005/8/layout/hierarchy1"/>
    <dgm:cxn modelId="{6A502AE5-F1F9-4EC2-A035-036DE4A9E621}" type="presParOf" srcId="{A0748246-EE9D-4D29-A1B5-986BFD2B6E97}" destId="{AE49A844-7552-47C3-ADC6-2A8B0F92840A}" srcOrd="0" destOrd="0" presId="urn:microsoft.com/office/officeart/2005/8/layout/hierarchy1"/>
    <dgm:cxn modelId="{15C87964-3B66-4126-A46C-5A140B7E4E4F}" type="presParOf" srcId="{AE49A844-7552-47C3-ADC6-2A8B0F92840A}" destId="{F458AB59-5B2E-4A4B-9D9B-CE6DCFF855F8}" srcOrd="0" destOrd="0" presId="urn:microsoft.com/office/officeart/2005/8/layout/hierarchy1"/>
    <dgm:cxn modelId="{DCE46291-60E1-4640-9CFB-E8CBDDC1B186}" type="presParOf" srcId="{AE49A844-7552-47C3-ADC6-2A8B0F92840A}" destId="{CE24307E-B536-4B8F-88C9-B75D0B55C421}" srcOrd="1" destOrd="0" presId="urn:microsoft.com/office/officeart/2005/8/layout/hierarchy1"/>
    <dgm:cxn modelId="{33B4E59A-83AC-4E8A-BEC7-64533468A6AA}" type="presParOf" srcId="{A0748246-EE9D-4D29-A1B5-986BFD2B6E97}" destId="{FB826E46-3327-4781-B6B8-1BC7E947128B}" srcOrd="1" destOrd="0" presId="urn:microsoft.com/office/officeart/2005/8/layout/hierarchy1"/>
    <dgm:cxn modelId="{80F27576-B0C6-4747-A794-20ED08B5CE7F}" type="presParOf" srcId="{FB826E46-3327-4781-B6B8-1BC7E947128B}" destId="{7F389A2A-4766-41C1-A339-B84AA372DCCF}" srcOrd="0" destOrd="0" presId="urn:microsoft.com/office/officeart/2005/8/layout/hierarchy1"/>
    <dgm:cxn modelId="{A4F4CC00-05BC-41F0-A1CB-1FA05669E104}" type="presParOf" srcId="{FB826E46-3327-4781-B6B8-1BC7E947128B}" destId="{FD6CA9C7-5C56-4208-BC2B-747AAA9F0D50}" srcOrd="1" destOrd="0" presId="urn:microsoft.com/office/officeart/2005/8/layout/hierarchy1"/>
    <dgm:cxn modelId="{092B9114-28BD-4256-BB42-D63F41DADC4F}" type="presParOf" srcId="{FD6CA9C7-5C56-4208-BC2B-747AAA9F0D50}" destId="{15F8CD8D-584D-4254-B96C-BF314B2DA9F7}" srcOrd="0" destOrd="0" presId="urn:microsoft.com/office/officeart/2005/8/layout/hierarchy1"/>
    <dgm:cxn modelId="{01FC5E0E-8E9D-4898-B6B6-D4DA45A732E6}" type="presParOf" srcId="{15F8CD8D-584D-4254-B96C-BF314B2DA9F7}" destId="{20A074D6-7685-497E-9967-32649515D199}" srcOrd="0" destOrd="0" presId="urn:microsoft.com/office/officeart/2005/8/layout/hierarchy1"/>
    <dgm:cxn modelId="{72EEE127-7735-4D32-AB2D-9AF3CE9F20FE}" type="presParOf" srcId="{15F8CD8D-584D-4254-B96C-BF314B2DA9F7}" destId="{896AA4A2-6644-40B0-83C4-4DCEA0CEDD76}" srcOrd="1" destOrd="0" presId="urn:microsoft.com/office/officeart/2005/8/layout/hierarchy1"/>
    <dgm:cxn modelId="{B1938D9A-2C05-48A5-9171-A9148E32CE3D}" type="presParOf" srcId="{FD6CA9C7-5C56-4208-BC2B-747AAA9F0D50}" destId="{43FB232C-B182-4E0D-842C-87FDEE4B0932}" srcOrd="1" destOrd="0" presId="urn:microsoft.com/office/officeart/2005/8/layout/hierarchy1"/>
    <dgm:cxn modelId="{F1C469DD-1C2F-433A-A5B9-A5D169A8B72B}" type="presParOf" srcId="{43FB232C-B182-4E0D-842C-87FDEE4B0932}" destId="{A0280AF8-BC97-4BC6-8028-AECA03D90FD3}" srcOrd="0" destOrd="0" presId="urn:microsoft.com/office/officeart/2005/8/layout/hierarchy1"/>
    <dgm:cxn modelId="{0FA44991-13BB-4B0A-A40C-95037A4E634C}" type="presParOf" srcId="{43FB232C-B182-4E0D-842C-87FDEE4B0932}" destId="{29F83874-E4F5-48A6-B09E-744FD90E2582}" srcOrd="1" destOrd="0" presId="urn:microsoft.com/office/officeart/2005/8/layout/hierarchy1"/>
    <dgm:cxn modelId="{FEF8D4BC-18D1-437E-AE12-B8B9A3F7E70A}" type="presParOf" srcId="{29F83874-E4F5-48A6-B09E-744FD90E2582}" destId="{31A26D97-EA09-4EF8-8FFE-387A94F743E3}" srcOrd="0" destOrd="0" presId="urn:microsoft.com/office/officeart/2005/8/layout/hierarchy1"/>
    <dgm:cxn modelId="{465A0B90-F7B5-4E83-8EE3-643B10F5F2CC}" type="presParOf" srcId="{31A26D97-EA09-4EF8-8FFE-387A94F743E3}" destId="{A9B0F790-B836-4CE5-8705-E2BCEF2CFB9D}" srcOrd="0" destOrd="0" presId="urn:microsoft.com/office/officeart/2005/8/layout/hierarchy1"/>
    <dgm:cxn modelId="{55DCA8E7-DFA9-4355-BF84-02B93D9B7FAD}" type="presParOf" srcId="{31A26D97-EA09-4EF8-8FFE-387A94F743E3}" destId="{720FF5B6-3F71-4771-9E80-8EE84F432943}" srcOrd="1" destOrd="0" presId="urn:microsoft.com/office/officeart/2005/8/layout/hierarchy1"/>
    <dgm:cxn modelId="{D92A480F-1B50-43E0-8E6E-C39E4D670160}" type="presParOf" srcId="{29F83874-E4F5-48A6-B09E-744FD90E2582}" destId="{1F3649E7-D16F-49BA-AF7A-553B99D75173}" srcOrd="1" destOrd="0" presId="urn:microsoft.com/office/officeart/2005/8/layout/hierarchy1"/>
    <dgm:cxn modelId="{63483573-AFE6-461C-B088-9D481367B8DE}" type="presParOf" srcId="{FB826E46-3327-4781-B6B8-1BC7E947128B}" destId="{9F6F8B00-6A0F-480E-A5F5-5B134A5D1279}" srcOrd="2" destOrd="0" presId="urn:microsoft.com/office/officeart/2005/8/layout/hierarchy1"/>
    <dgm:cxn modelId="{6B33D185-2762-41CC-8620-12E51D7F1F8A}" type="presParOf" srcId="{FB826E46-3327-4781-B6B8-1BC7E947128B}" destId="{57DB75FA-0E2E-43E5-BDC2-8993BDCAFA8A}" srcOrd="3" destOrd="0" presId="urn:microsoft.com/office/officeart/2005/8/layout/hierarchy1"/>
    <dgm:cxn modelId="{0059222B-05CA-4026-BBDC-4211F296518A}" type="presParOf" srcId="{57DB75FA-0E2E-43E5-BDC2-8993BDCAFA8A}" destId="{4309232F-5BA4-4ED0-BE22-B873CC0F0FE7}" srcOrd="0" destOrd="0" presId="urn:microsoft.com/office/officeart/2005/8/layout/hierarchy1"/>
    <dgm:cxn modelId="{4C1E4486-35EF-4180-B5B5-C667E2DE22C5}" type="presParOf" srcId="{4309232F-5BA4-4ED0-BE22-B873CC0F0FE7}" destId="{B75B13B9-DCF2-4D2D-A443-4BBE1C3E9156}" srcOrd="0" destOrd="0" presId="urn:microsoft.com/office/officeart/2005/8/layout/hierarchy1"/>
    <dgm:cxn modelId="{372C25A3-4F81-4373-9726-EA0A4AE26B72}" type="presParOf" srcId="{4309232F-5BA4-4ED0-BE22-B873CC0F0FE7}" destId="{C00BD56B-350B-4259-BBD0-DD6DF1F6D5AB}" srcOrd="1" destOrd="0" presId="urn:microsoft.com/office/officeart/2005/8/layout/hierarchy1"/>
    <dgm:cxn modelId="{85FFDCAD-6286-4CDF-949A-3D4A59F9BB7C}" type="presParOf" srcId="{57DB75FA-0E2E-43E5-BDC2-8993BDCAFA8A}" destId="{D06DF694-8C38-4B9B-9DA7-AD2FA614CAF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7DA83B-3621-436F-998E-9980D249DB8E}">
      <dsp:nvSpPr>
        <dsp:cNvPr id="0" name=""/>
        <dsp:cNvSpPr/>
      </dsp:nvSpPr>
      <dsp:spPr>
        <a:xfrm>
          <a:off x="3443376" y="1635112"/>
          <a:ext cx="1255737" cy="125573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lvl="0" algn="ctr" defTabSz="2000250">
            <a:lnSpc>
              <a:spcPct val="90000"/>
            </a:lnSpc>
            <a:spcBef>
              <a:spcPct val="0"/>
            </a:spcBef>
            <a:spcAft>
              <a:spcPct val="35000"/>
            </a:spcAft>
          </a:pPr>
          <a:r>
            <a:rPr lang="en-US" sz="4500" kern="1200" noProof="0" smtClean="0"/>
            <a:t>LSB</a:t>
          </a:r>
          <a:endParaRPr lang="en-US" sz="4500" kern="1200" noProof="0"/>
        </a:p>
      </dsp:txBody>
      <dsp:txXfrm>
        <a:off x="3627274" y="1819010"/>
        <a:ext cx="887941" cy="887941"/>
      </dsp:txXfrm>
    </dsp:sp>
    <dsp:sp modelId="{11922D8B-ABDC-4FFD-971A-C79ECF9C3EB1}">
      <dsp:nvSpPr>
        <dsp:cNvPr id="0" name=""/>
        <dsp:cNvSpPr/>
      </dsp:nvSpPr>
      <dsp:spPr>
        <a:xfrm rot="16200000">
          <a:off x="3882794" y="1432929"/>
          <a:ext cx="376900" cy="27465"/>
        </a:xfrm>
        <a:custGeom>
          <a:avLst/>
          <a:gdLst/>
          <a:ahLst/>
          <a:cxnLst/>
          <a:rect l="0" t="0" r="0" b="0"/>
          <a:pathLst>
            <a:path>
              <a:moveTo>
                <a:pt x="0" y="13732"/>
              </a:moveTo>
              <a:lnTo>
                <a:pt x="376900" y="137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noProof="0"/>
        </a:p>
      </dsp:txBody>
      <dsp:txXfrm>
        <a:off x="4061822" y="1437239"/>
        <a:ext cx="18845" cy="18845"/>
      </dsp:txXfrm>
    </dsp:sp>
    <dsp:sp modelId="{67DA05C8-AEE0-4515-9574-5DFA2BA1328E}">
      <dsp:nvSpPr>
        <dsp:cNvPr id="0" name=""/>
        <dsp:cNvSpPr/>
      </dsp:nvSpPr>
      <dsp:spPr>
        <a:xfrm>
          <a:off x="2667914" y="2474"/>
          <a:ext cx="2806660" cy="125573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noProof="0" smtClean="0"/>
            <a:t>Other producers</a:t>
          </a:r>
          <a:endParaRPr lang="en-US" sz="2400" kern="1200" noProof="0"/>
        </a:p>
      </dsp:txBody>
      <dsp:txXfrm>
        <a:off x="3078940" y="186372"/>
        <a:ext cx="1984608" cy="887941"/>
      </dsp:txXfrm>
    </dsp:sp>
    <dsp:sp modelId="{3092426C-64F5-4239-A22E-7DEC2368073F}">
      <dsp:nvSpPr>
        <dsp:cNvPr id="0" name=""/>
        <dsp:cNvSpPr/>
      </dsp:nvSpPr>
      <dsp:spPr>
        <a:xfrm rot="10726020">
          <a:off x="4648861" y="2236277"/>
          <a:ext cx="50112" cy="27465"/>
        </a:xfrm>
        <a:custGeom>
          <a:avLst/>
          <a:gdLst/>
          <a:ahLst/>
          <a:cxnLst/>
          <a:rect l="0" t="0" r="0" b="0"/>
          <a:pathLst>
            <a:path>
              <a:moveTo>
                <a:pt x="0" y="13732"/>
              </a:moveTo>
              <a:lnTo>
                <a:pt x="50112" y="137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noProof="0"/>
        </a:p>
      </dsp:txBody>
      <dsp:txXfrm rot="10800000">
        <a:off x="4672664" y="2248757"/>
        <a:ext cx="2505" cy="2505"/>
      </dsp:txXfrm>
    </dsp:sp>
    <dsp:sp modelId="{56E08820-DD52-4623-879D-782E8831E611}">
      <dsp:nvSpPr>
        <dsp:cNvPr id="0" name=""/>
        <dsp:cNvSpPr/>
      </dsp:nvSpPr>
      <dsp:spPr>
        <a:xfrm>
          <a:off x="4648197" y="1600197"/>
          <a:ext cx="2090538" cy="125573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noProof="0" smtClean="0"/>
            <a:t>Users</a:t>
          </a:r>
          <a:endParaRPr lang="en-US" sz="2400" kern="1200" noProof="0"/>
        </a:p>
      </dsp:txBody>
      <dsp:txXfrm>
        <a:off x="4954349" y="1784095"/>
        <a:ext cx="1478234" cy="887941"/>
      </dsp:txXfrm>
    </dsp:sp>
    <dsp:sp modelId="{4D1FFFA3-84B4-439D-B92B-8274207CF588}">
      <dsp:nvSpPr>
        <dsp:cNvPr id="0" name=""/>
        <dsp:cNvSpPr/>
      </dsp:nvSpPr>
      <dsp:spPr>
        <a:xfrm rot="5291028">
          <a:off x="3907810" y="3066040"/>
          <a:ext cx="378667" cy="27465"/>
        </a:xfrm>
        <a:custGeom>
          <a:avLst/>
          <a:gdLst/>
          <a:ahLst/>
          <a:cxnLst/>
          <a:rect l="0" t="0" r="0" b="0"/>
          <a:pathLst>
            <a:path>
              <a:moveTo>
                <a:pt x="0" y="13732"/>
              </a:moveTo>
              <a:lnTo>
                <a:pt x="378667" y="137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noProof="0"/>
        </a:p>
      </dsp:txBody>
      <dsp:txXfrm>
        <a:off x="4087677" y="3070306"/>
        <a:ext cx="18933" cy="18933"/>
      </dsp:txXfrm>
    </dsp:sp>
    <dsp:sp modelId="{8AE5563B-3B4D-47BC-B4BE-7DCE8267952B}">
      <dsp:nvSpPr>
        <dsp:cNvPr id="0" name=""/>
        <dsp:cNvSpPr/>
      </dsp:nvSpPr>
      <dsp:spPr>
        <a:xfrm>
          <a:off x="2655177" y="3268954"/>
          <a:ext cx="2935750" cy="125573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noProof="0" dirty="0" smtClean="0"/>
            <a:t>People</a:t>
          </a:r>
          <a:endParaRPr lang="en-US" sz="2400" kern="1200" noProof="0" dirty="0"/>
        </a:p>
      </dsp:txBody>
      <dsp:txXfrm>
        <a:off x="3085108" y="3452852"/>
        <a:ext cx="2075888" cy="887941"/>
      </dsp:txXfrm>
    </dsp:sp>
    <dsp:sp modelId="{ADA8E070-A014-49F2-9B66-604736D27E7A}">
      <dsp:nvSpPr>
        <dsp:cNvPr id="0" name=""/>
        <dsp:cNvSpPr/>
      </dsp:nvSpPr>
      <dsp:spPr>
        <a:xfrm rot="10800000">
          <a:off x="3396765" y="2249248"/>
          <a:ext cx="46610" cy="27465"/>
        </a:xfrm>
        <a:custGeom>
          <a:avLst/>
          <a:gdLst/>
          <a:ahLst/>
          <a:cxnLst/>
          <a:rect l="0" t="0" r="0" b="0"/>
          <a:pathLst>
            <a:path>
              <a:moveTo>
                <a:pt x="0" y="13732"/>
              </a:moveTo>
              <a:lnTo>
                <a:pt x="46610" y="137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noProof="0"/>
        </a:p>
      </dsp:txBody>
      <dsp:txXfrm rot="10800000">
        <a:off x="3418905" y="2261816"/>
        <a:ext cx="2330" cy="2330"/>
      </dsp:txXfrm>
    </dsp:sp>
    <dsp:sp modelId="{FB415B97-7B6A-4465-853D-603BD4CD0F30}">
      <dsp:nvSpPr>
        <dsp:cNvPr id="0" name=""/>
        <dsp:cNvSpPr/>
      </dsp:nvSpPr>
      <dsp:spPr>
        <a:xfrm>
          <a:off x="1480447" y="1635112"/>
          <a:ext cx="1916317" cy="125573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noProof="0" dirty="0" smtClean="0"/>
            <a:t>Data providers</a:t>
          </a:r>
          <a:endParaRPr lang="en-US" sz="2400" kern="1200" noProof="0" dirty="0"/>
        </a:p>
      </dsp:txBody>
      <dsp:txXfrm>
        <a:off x="1761085" y="1819010"/>
        <a:ext cx="1355041" cy="8879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C2C978-2D2E-4D75-943E-FF5563FE7039}">
      <dsp:nvSpPr>
        <dsp:cNvPr id="0" name=""/>
        <dsp:cNvSpPr/>
      </dsp:nvSpPr>
      <dsp:spPr>
        <a:xfrm>
          <a:off x="7598490" y="3948798"/>
          <a:ext cx="680737" cy="129996"/>
        </a:xfrm>
        <a:custGeom>
          <a:avLst/>
          <a:gdLst/>
          <a:ahLst/>
          <a:cxnLst/>
          <a:rect l="0" t="0" r="0" b="0"/>
          <a:pathLst>
            <a:path>
              <a:moveTo>
                <a:pt x="0" y="0"/>
              </a:moveTo>
              <a:lnTo>
                <a:pt x="0" y="88588"/>
              </a:lnTo>
              <a:lnTo>
                <a:pt x="680737" y="88588"/>
              </a:lnTo>
              <a:lnTo>
                <a:pt x="680737" y="12999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25F7F0F-436A-4D4E-B8B2-1C401F8132B2}">
      <dsp:nvSpPr>
        <dsp:cNvPr id="0" name=""/>
        <dsp:cNvSpPr/>
      </dsp:nvSpPr>
      <dsp:spPr>
        <a:xfrm>
          <a:off x="7552770" y="3948798"/>
          <a:ext cx="91440" cy="129996"/>
        </a:xfrm>
        <a:custGeom>
          <a:avLst/>
          <a:gdLst/>
          <a:ahLst/>
          <a:cxnLst/>
          <a:rect l="0" t="0" r="0" b="0"/>
          <a:pathLst>
            <a:path>
              <a:moveTo>
                <a:pt x="45720" y="0"/>
              </a:moveTo>
              <a:lnTo>
                <a:pt x="45720" y="88588"/>
              </a:lnTo>
              <a:lnTo>
                <a:pt x="123881" y="88588"/>
              </a:lnTo>
              <a:lnTo>
                <a:pt x="123881" y="12999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F5C2A9-1A1D-41C9-A588-AA4C7B0591F0}">
      <dsp:nvSpPr>
        <dsp:cNvPr id="0" name=""/>
        <dsp:cNvSpPr/>
      </dsp:nvSpPr>
      <dsp:spPr>
        <a:xfrm>
          <a:off x="6995913" y="3948798"/>
          <a:ext cx="602576" cy="129996"/>
        </a:xfrm>
        <a:custGeom>
          <a:avLst/>
          <a:gdLst/>
          <a:ahLst/>
          <a:cxnLst/>
          <a:rect l="0" t="0" r="0" b="0"/>
          <a:pathLst>
            <a:path>
              <a:moveTo>
                <a:pt x="602576" y="0"/>
              </a:moveTo>
              <a:lnTo>
                <a:pt x="602576" y="88588"/>
              </a:lnTo>
              <a:lnTo>
                <a:pt x="0" y="88588"/>
              </a:lnTo>
              <a:lnTo>
                <a:pt x="0" y="12999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08B2BB-A187-4C6F-B275-57648B9D7514}">
      <dsp:nvSpPr>
        <dsp:cNvPr id="0" name=""/>
        <dsp:cNvSpPr/>
      </dsp:nvSpPr>
      <dsp:spPr>
        <a:xfrm>
          <a:off x="4427817" y="3073711"/>
          <a:ext cx="3170673" cy="129996"/>
        </a:xfrm>
        <a:custGeom>
          <a:avLst/>
          <a:gdLst/>
          <a:ahLst/>
          <a:cxnLst/>
          <a:rect l="0" t="0" r="0" b="0"/>
          <a:pathLst>
            <a:path>
              <a:moveTo>
                <a:pt x="0" y="0"/>
              </a:moveTo>
              <a:lnTo>
                <a:pt x="0" y="88588"/>
              </a:lnTo>
              <a:lnTo>
                <a:pt x="3170673" y="88588"/>
              </a:lnTo>
              <a:lnTo>
                <a:pt x="3170673" y="12999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7C3D83-5592-4C19-AD88-AEAF576B1E3C}">
      <dsp:nvSpPr>
        <dsp:cNvPr id="0" name=""/>
        <dsp:cNvSpPr/>
      </dsp:nvSpPr>
      <dsp:spPr>
        <a:xfrm>
          <a:off x="5548193" y="3948798"/>
          <a:ext cx="690305" cy="129996"/>
        </a:xfrm>
        <a:custGeom>
          <a:avLst/>
          <a:gdLst/>
          <a:ahLst/>
          <a:cxnLst/>
          <a:rect l="0" t="0" r="0" b="0"/>
          <a:pathLst>
            <a:path>
              <a:moveTo>
                <a:pt x="0" y="0"/>
              </a:moveTo>
              <a:lnTo>
                <a:pt x="0" y="88588"/>
              </a:lnTo>
              <a:lnTo>
                <a:pt x="690305" y="88588"/>
              </a:lnTo>
              <a:lnTo>
                <a:pt x="690305" y="12999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0D281D-C2BA-40E9-8F1D-A8BA51DE697E}">
      <dsp:nvSpPr>
        <dsp:cNvPr id="0" name=""/>
        <dsp:cNvSpPr/>
      </dsp:nvSpPr>
      <dsp:spPr>
        <a:xfrm>
          <a:off x="5502473" y="3948798"/>
          <a:ext cx="91440" cy="129996"/>
        </a:xfrm>
        <a:custGeom>
          <a:avLst/>
          <a:gdLst/>
          <a:ahLst/>
          <a:cxnLst/>
          <a:rect l="0" t="0" r="0" b="0"/>
          <a:pathLst>
            <a:path>
              <a:moveTo>
                <a:pt x="45720" y="0"/>
              </a:moveTo>
              <a:lnTo>
                <a:pt x="45720" y="88588"/>
              </a:lnTo>
              <a:lnTo>
                <a:pt x="50757" y="88588"/>
              </a:lnTo>
              <a:lnTo>
                <a:pt x="50757" y="12999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140770-E8CD-426B-8922-020DE1F8C0F6}">
      <dsp:nvSpPr>
        <dsp:cNvPr id="0" name=""/>
        <dsp:cNvSpPr/>
      </dsp:nvSpPr>
      <dsp:spPr>
        <a:xfrm>
          <a:off x="4862925" y="3948798"/>
          <a:ext cx="685267" cy="129996"/>
        </a:xfrm>
        <a:custGeom>
          <a:avLst/>
          <a:gdLst/>
          <a:ahLst/>
          <a:cxnLst/>
          <a:rect l="0" t="0" r="0" b="0"/>
          <a:pathLst>
            <a:path>
              <a:moveTo>
                <a:pt x="685267" y="0"/>
              </a:moveTo>
              <a:lnTo>
                <a:pt x="685267" y="88588"/>
              </a:lnTo>
              <a:lnTo>
                <a:pt x="0" y="88588"/>
              </a:lnTo>
              <a:lnTo>
                <a:pt x="0" y="12999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782310-6A2F-453A-8FB4-E7408F16313C}">
      <dsp:nvSpPr>
        <dsp:cNvPr id="0" name=""/>
        <dsp:cNvSpPr/>
      </dsp:nvSpPr>
      <dsp:spPr>
        <a:xfrm>
          <a:off x="4427817" y="3073711"/>
          <a:ext cx="1120376" cy="129996"/>
        </a:xfrm>
        <a:custGeom>
          <a:avLst/>
          <a:gdLst/>
          <a:ahLst/>
          <a:cxnLst/>
          <a:rect l="0" t="0" r="0" b="0"/>
          <a:pathLst>
            <a:path>
              <a:moveTo>
                <a:pt x="0" y="0"/>
              </a:moveTo>
              <a:lnTo>
                <a:pt x="0" y="88588"/>
              </a:lnTo>
              <a:lnTo>
                <a:pt x="1120376" y="88588"/>
              </a:lnTo>
              <a:lnTo>
                <a:pt x="1120376" y="12999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439E73F-D450-49F6-9A00-DE84E4F049A1}">
      <dsp:nvSpPr>
        <dsp:cNvPr id="0" name=""/>
        <dsp:cNvSpPr/>
      </dsp:nvSpPr>
      <dsp:spPr>
        <a:xfrm>
          <a:off x="3472711" y="3948798"/>
          <a:ext cx="702304" cy="129996"/>
        </a:xfrm>
        <a:custGeom>
          <a:avLst/>
          <a:gdLst/>
          <a:ahLst/>
          <a:cxnLst/>
          <a:rect l="0" t="0" r="0" b="0"/>
          <a:pathLst>
            <a:path>
              <a:moveTo>
                <a:pt x="0" y="0"/>
              </a:moveTo>
              <a:lnTo>
                <a:pt x="0" y="88588"/>
              </a:lnTo>
              <a:lnTo>
                <a:pt x="702304" y="88588"/>
              </a:lnTo>
              <a:lnTo>
                <a:pt x="702304" y="12999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D29989-889E-491A-9010-185FF754B7DC}">
      <dsp:nvSpPr>
        <dsp:cNvPr id="0" name=""/>
        <dsp:cNvSpPr/>
      </dsp:nvSpPr>
      <dsp:spPr>
        <a:xfrm>
          <a:off x="3426991" y="3948798"/>
          <a:ext cx="91440" cy="129996"/>
        </a:xfrm>
        <a:custGeom>
          <a:avLst/>
          <a:gdLst/>
          <a:ahLst/>
          <a:cxnLst/>
          <a:rect l="0" t="0" r="0" b="0"/>
          <a:pathLst>
            <a:path>
              <a:moveTo>
                <a:pt x="45720" y="0"/>
              </a:moveTo>
              <a:lnTo>
                <a:pt x="45720" y="88588"/>
              </a:lnTo>
              <a:lnTo>
                <a:pt x="46571" y="88588"/>
              </a:lnTo>
              <a:lnTo>
                <a:pt x="46571" y="12999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57C0428-8E48-4DB6-A9B1-72363ACC9185}">
      <dsp:nvSpPr>
        <dsp:cNvPr id="0" name=""/>
        <dsp:cNvSpPr/>
      </dsp:nvSpPr>
      <dsp:spPr>
        <a:xfrm>
          <a:off x="2771258" y="3948798"/>
          <a:ext cx="701452" cy="129996"/>
        </a:xfrm>
        <a:custGeom>
          <a:avLst/>
          <a:gdLst/>
          <a:ahLst/>
          <a:cxnLst/>
          <a:rect l="0" t="0" r="0" b="0"/>
          <a:pathLst>
            <a:path>
              <a:moveTo>
                <a:pt x="701452" y="0"/>
              </a:moveTo>
              <a:lnTo>
                <a:pt x="701452" y="88588"/>
              </a:lnTo>
              <a:lnTo>
                <a:pt x="0" y="88588"/>
              </a:lnTo>
              <a:lnTo>
                <a:pt x="0" y="12999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4CCB0F1-56E5-431A-B7B5-A148A87A5527}">
      <dsp:nvSpPr>
        <dsp:cNvPr id="0" name=""/>
        <dsp:cNvSpPr/>
      </dsp:nvSpPr>
      <dsp:spPr>
        <a:xfrm>
          <a:off x="3472711" y="3073711"/>
          <a:ext cx="955105" cy="129996"/>
        </a:xfrm>
        <a:custGeom>
          <a:avLst/>
          <a:gdLst/>
          <a:ahLst/>
          <a:cxnLst/>
          <a:rect l="0" t="0" r="0" b="0"/>
          <a:pathLst>
            <a:path>
              <a:moveTo>
                <a:pt x="955105" y="0"/>
              </a:moveTo>
              <a:lnTo>
                <a:pt x="955105" y="88588"/>
              </a:lnTo>
              <a:lnTo>
                <a:pt x="0" y="88588"/>
              </a:lnTo>
              <a:lnTo>
                <a:pt x="0" y="12999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3AB52D-73DA-4AA1-8835-00DDDF277FFA}">
      <dsp:nvSpPr>
        <dsp:cNvPr id="0" name=""/>
        <dsp:cNvSpPr/>
      </dsp:nvSpPr>
      <dsp:spPr>
        <a:xfrm>
          <a:off x="1194826" y="3948798"/>
          <a:ext cx="969386" cy="129996"/>
        </a:xfrm>
        <a:custGeom>
          <a:avLst/>
          <a:gdLst/>
          <a:ahLst/>
          <a:cxnLst/>
          <a:rect l="0" t="0" r="0" b="0"/>
          <a:pathLst>
            <a:path>
              <a:moveTo>
                <a:pt x="0" y="0"/>
              </a:moveTo>
              <a:lnTo>
                <a:pt x="0" y="88588"/>
              </a:lnTo>
              <a:lnTo>
                <a:pt x="969386" y="88588"/>
              </a:lnTo>
              <a:lnTo>
                <a:pt x="969386" y="12999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86F686-AB5C-477A-A287-5E4FA25EAD46}">
      <dsp:nvSpPr>
        <dsp:cNvPr id="0" name=""/>
        <dsp:cNvSpPr/>
      </dsp:nvSpPr>
      <dsp:spPr>
        <a:xfrm>
          <a:off x="1194826" y="3948798"/>
          <a:ext cx="423077" cy="129996"/>
        </a:xfrm>
        <a:custGeom>
          <a:avLst/>
          <a:gdLst/>
          <a:ahLst/>
          <a:cxnLst/>
          <a:rect l="0" t="0" r="0" b="0"/>
          <a:pathLst>
            <a:path>
              <a:moveTo>
                <a:pt x="0" y="0"/>
              </a:moveTo>
              <a:lnTo>
                <a:pt x="0" y="88588"/>
              </a:lnTo>
              <a:lnTo>
                <a:pt x="423077" y="88588"/>
              </a:lnTo>
              <a:lnTo>
                <a:pt x="423077" y="12999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771A22-808C-43A9-A8E4-9DFB8C29CF91}">
      <dsp:nvSpPr>
        <dsp:cNvPr id="0" name=""/>
        <dsp:cNvSpPr/>
      </dsp:nvSpPr>
      <dsp:spPr>
        <a:xfrm>
          <a:off x="963989" y="3948798"/>
          <a:ext cx="230836" cy="129996"/>
        </a:xfrm>
        <a:custGeom>
          <a:avLst/>
          <a:gdLst/>
          <a:ahLst/>
          <a:cxnLst/>
          <a:rect l="0" t="0" r="0" b="0"/>
          <a:pathLst>
            <a:path>
              <a:moveTo>
                <a:pt x="230836" y="0"/>
              </a:moveTo>
              <a:lnTo>
                <a:pt x="230836" y="88588"/>
              </a:lnTo>
              <a:lnTo>
                <a:pt x="0" y="88588"/>
              </a:lnTo>
              <a:lnTo>
                <a:pt x="0" y="12999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A336F9-8E8F-425C-91CD-DA4D01A625F4}">
      <dsp:nvSpPr>
        <dsp:cNvPr id="0" name=""/>
        <dsp:cNvSpPr/>
      </dsp:nvSpPr>
      <dsp:spPr>
        <a:xfrm>
          <a:off x="267757" y="3948798"/>
          <a:ext cx="927068" cy="129996"/>
        </a:xfrm>
        <a:custGeom>
          <a:avLst/>
          <a:gdLst/>
          <a:ahLst/>
          <a:cxnLst/>
          <a:rect l="0" t="0" r="0" b="0"/>
          <a:pathLst>
            <a:path>
              <a:moveTo>
                <a:pt x="927068" y="0"/>
              </a:moveTo>
              <a:lnTo>
                <a:pt x="927068" y="88588"/>
              </a:lnTo>
              <a:lnTo>
                <a:pt x="0" y="88588"/>
              </a:lnTo>
              <a:lnTo>
                <a:pt x="0" y="12999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5D38BC-3B9A-42A0-9676-25CF11E4A801}">
      <dsp:nvSpPr>
        <dsp:cNvPr id="0" name=""/>
        <dsp:cNvSpPr/>
      </dsp:nvSpPr>
      <dsp:spPr>
        <a:xfrm>
          <a:off x="1194826" y="3073711"/>
          <a:ext cx="3232990" cy="129996"/>
        </a:xfrm>
        <a:custGeom>
          <a:avLst/>
          <a:gdLst/>
          <a:ahLst/>
          <a:cxnLst/>
          <a:rect l="0" t="0" r="0" b="0"/>
          <a:pathLst>
            <a:path>
              <a:moveTo>
                <a:pt x="3232990" y="0"/>
              </a:moveTo>
              <a:lnTo>
                <a:pt x="3232990" y="88588"/>
              </a:lnTo>
              <a:lnTo>
                <a:pt x="0" y="88588"/>
              </a:lnTo>
              <a:lnTo>
                <a:pt x="0" y="12999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8463A76-FD1D-4A80-8A38-7887443AB183}">
      <dsp:nvSpPr>
        <dsp:cNvPr id="0" name=""/>
        <dsp:cNvSpPr/>
      </dsp:nvSpPr>
      <dsp:spPr>
        <a:xfrm>
          <a:off x="4382097" y="2198624"/>
          <a:ext cx="91440" cy="129996"/>
        </a:xfrm>
        <a:custGeom>
          <a:avLst/>
          <a:gdLst/>
          <a:ahLst/>
          <a:cxnLst/>
          <a:rect l="0" t="0" r="0" b="0"/>
          <a:pathLst>
            <a:path>
              <a:moveTo>
                <a:pt x="45720" y="0"/>
              </a:moveTo>
              <a:lnTo>
                <a:pt x="45720" y="12999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22B3E5-5B23-4747-BB9A-681B80B70B98}">
      <dsp:nvSpPr>
        <dsp:cNvPr id="0" name=""/>
        <dsp:cNvSpPr/>
      </dsp:nvSpPr>
      <dsp:spPr>
        <a:xfrm>
          <a:off x="1984045" y="1453533"/>
          <a:ext cx="4887544" cy="7450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6F1E5F-2C53-457B-9687-58A5A33E6DC6}">
      <dsp:nvSpPr>
        <dsp:cNvPr id="0" name=""/>
        <dsp:cNvSpPr/>
      </dsp:nvSpPr>
      <dsp:spPr>
        <a:xfrm>
          <a:off x="2033709" y="1500714"/>
          <a:ext cx="4887544" cy="74509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a:latin typeface="Times New Roman" pitchFamily="18" charset="0"/>
              <a:cs typeface="Times New Roman" pitchFamily="18" charset="0"/>
            </a:rPr>
            <a:t>Ministry of  </a:t>
          </a:r>
          <a:r>
            <a:rPr lang="en-US" sz="2000" b="1" kern="1200" dirty="0" smtClean="0">
              <a:latin typeface="Times New Roman" pitchFamily="18" charset="0"/>
              <a:cs typeface="Times New Roman" pitchFamily="18" charset="0"/>
            </a:rPr>
            <a:t>Planning </a:t>
          </a:r>
          <a:r>
            <a:rPr lang="en-US" sz="2000" b="1" kern="1200" dirty="0">
              <a:latin typeface="Times New Roman" pitchFamily="18" charset="0"/>
              <a:cs typeface="Times New Roman" pitchFamily="18" charset="0"/>
            </a:rPr>
            <a:t>and Investment </a:t>
          </a:r>
          <a:r>
            <a:rPr lang="en-US" sz="2000" b="1" kern="1200" dirty="0" smtClean="0">
              <a:latin typeface="Times New Roman" pitchFamily="18" charset="0"/>
              <a:cs typeface="Times New Roman" pitchFamily="18" charset="0"/>
            </a:rPr>
            <a:t>        (MPI</a:t>
          </a:r>
          <a:r>
            <a:rPr lang="en-US" sz="2000" b="1" kern="1200" dirty="0">
              <a:latin typeface="Times New Roman" pitchFamily="18" charset="0"/>
              <a:cs typeface="Times New Roman" pitchFamily="18" charset="0"/>
            </a:rPr>
            <a:t>) </a:t>
          </a:r>
          <a:endParaRPr lang="th-TH" sz="2000" b="1" kern="1200" dirty="0">
            <a:latin typeface="Times New Roman" pitchFamily="18" charset="0"/>
          </a:endParaRPr>
        </a:p>
      </dsp:txBody>
      <dsp:txXfrm>
        <a:off x="2055532" y="1522537"/>
        <a:ext cx="4843898" cy="701444"/>
      </dsp:txXfrm>
    </dsp:sp>
    <dsp:sp modelId="{B3CC4FE8-20BE-4D72-8D83-5809DD05C301}">
      <dsp:nvSpPr>
        <dsp:cNvPr id="0" name=""/>
        <dsp:cNvSpPr/>
      </dsp:nvSpPr>
      <dsp:spPr>
        <a:xfrm>
          <a:off x="3130556" y="2328620"/>
          <a:ext cx="2594520" cy="7450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766065-D350-440F-A601-2EAA185F1EE8}">
      <dsp:nvSpPr>
        <dsp:cNvPr id="0" name=""/>
        <dsp:cNvSpPr/>
      </dsp:nvSpPr>
      <dsp:spPr>
        <a:xfrm>
          <a:off x="3180221" y="2375801"/>
          <a:ext cx="2594520" cy="74509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a:latin typeface="Times New Roman" pitchFamily="18" charset="0"/>
              <a:cs typeface="Times New Roman" pitchFamily="18" charset="0"/>
            </a:rPr>
            <a:t>LAO Statistics Bureau (LSB)</a:t>
          </a:r>
          <a:endParaRPr lang="th-TH" sz="1800" b="1" kern="1200" dirty="0">
            <a:latin typeface="Times New Roman" pitchFamily="18" charset="0"/>
          </a:endParaRPr>
        </a:p>
      </dsp:txBody>
      <dsp:txXfrm>
        <a:off x="3202044" y="2397624"/>
        <a:ext cx="2550874" cy="701444"/>
      </dsp:txXfrm>
    </dsp:sp>
    <dsp:sp modelId="{7918CB33-F1F5-4931-9B5D-6C8F9D65E155}">
      <dsp:nvSpPr>
        <dsp:cNvPr id="0" name=""/>
        <dsp:cNvSpPr/>
      </dsp:nvSpPr>
      <dsp:spPr>
        <a:xfrm>
          <a:off x="442671" y="3203707"/>
          <a:ext cx="1504310" cy="7450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3AB123-FDBE-4F4B-A1B0-06C253399A61}">
      <dsp:nvSpPr>
        <dsp:cNvPr id="0" name=""/>
        <dsp:cNvSpPr/>
      </dsp:nvSpPr>
      <dsp:spPr>
        <a:xfrm>
          <a:off x="492335" y="3250888"/>
          <a:ext cx="1504310" cy="74509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a:latin typeface="Times New Roman" pitchFamily="18" charset="0"/>
              <a:cs typeface="Times New Roman" pitchFamily="18" charset="0"/>
            </a:rPr>
            <a:t>Department of Administration</a:t>
          </a:r>
        </a:p>
        <a:p>
          <a:pPr lvl="0" algn="ctr" defTabSz="533400">
            <a:lnSpc>
              <a:spcPct val="90000"/>
            </a:lnSpc>
            <a:spcBef>
              <a:spcPct val="0"/>
            </a:spcBef>
            <a:spcAft>
              <a:spcPct val="35000"/>
            </a:spcAft>
          </a:pPr>
          <a:r>
            <a:rPr lang="en-US" sz="1200" b="1" kern="1200">
              <a:latin typeface="Times New Roman" pitchFamily="18" charset="0"/>
              <a:cs typeface="Times New Roman" pitchFamily="18" charset="0"/>
            </a:rPr>
            <a:t> ( 1DG, 2 DDGs) </a:t>
          </a:r>
          <a:endParaRPr lang="th-TH" sz="1200" b="1" kern="1200">
            <a:latin typeface="Times New Roman" pitchFamily="18" charset="0"/>
          </a:endParaRPr>
        </a:p>
      </dsp:txBody>
      <dsp:txXfrm>
        <a:off x="514158" y="3272711"/>
        <a:ext cx="1460664" cy="701444"/>
      </dsp:txXfrm>
    </dsp:sp>
    <dsp:sp modelId="{9D04C63B-0C2F-4EDB-9788-4EF07616CA93}">
      <dsp:nvSpPr>
        <dsp:cNvPr id="0" name=""/>
        <dsp:cNvSpPr/>
      </dsp:nvSpPr>
      <dsp:spPr>
        <a:xfrm>
          <a:off x="1949" y="4078794"/>
          <a:ext cx="531615" cy="7450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F46803-0E62-4AB3-B92D-D954E4059206}">
      <dsp:nvSpPr>
        <dsp:cNvPr id="0" name=""/>
        <dsp:cNvSpPr/>
      </dsp:nvSpPr>
      <dsp:spPr>
        <a:xfrm>
          <a:off x="51614" y="4125975"/>
          <a:ext cx="531615" cy="74509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a:latin typeface="Times New Roman" pitchFamily="18" charset="0"/>
              <a:cs typeface="Times New Roman" pitchFamily="18" charset="0"/>
            </a:rPr>
            <a:t>Personel and Inspection Division</a:t>
          </a:r>
          <a:endParaRPr lang="th-TH" sz="800" kern="1200">
            <a:latin typeface="Times New Roman" pitchFamily="18" charset="0"/>
          </a:endParaRPr>
        </a:p>
      </dsp:txBody>
      <dsp:txXfrm>
        <a:off x="67184" y="4141545"/>
        <a:ext cx="500475" cy="713950"/>
      </dsp:txXfrm>
    </dsp:sp>
    <dsp:sp modelId="{59BC2746-998F-4498-8C36-245B834D5E38}">
      <dsp:nvSpPr>
        <dsp:cNvPr id="0" name=""/>
        <dsp:cNvSpPr/>
      </dsp:nvSpPr>
      <dsp:spPr>
        <a:xfrm>
          <a:off x="632893" y="4078794"/>
          <a:ext cx="662191" cy="7450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9EF6F8-AA29-43FC-9294-E4692ECB3949}">
      <dsp:nvSpPr>
        <dsp:cNvPr id="0" name=""/>
        <dsp:cNvSpPr/>
      </dsp:nvSpPr>
      <dsp:spPr>
        <a:xfrm>
          <a:off x="682558" y="4125975"/>
          <a:ext cx="662191" cy="74509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a:latin typeface="Times New Roman" pitchFamily="18" charset="0"/>
              <a:cs typeface="Times New Roman" pitchFamily="18" charset="0"/>
            </a:rPr>
            <a:t>Integration and Cooperation  Division </a:t>
          </a:r>
          <a:endParaRPr lang="th-TH" sz="800" kern="1200">
            <a:latin typeface="Times New Roman" pitchFamily="18" charset="0"/>
          </a:endParaRPr>
        </a:p>
      </dsp:txBody>
      <dsp:txXfrm>
        <a:off x="701953" y="4145370"/>
        <a:ext cx="623401" cy="706300"/>
      </dsp:txXfrm>
    </dsp:sp>
    <dsp:sp modelId="{C98C9D27-DD55-41C7-A5B6-0FC6D0312B11}">
      <dsp:nvSpPr>
        <dsp:cNvPr id="0" name=""/>
        <dsp:cNvSpPr/>
      </dsp:nvSpPr>
      <dsp:spPr>
        <a:xfrm>
          <a:off x="1394414" y="4078794"/>
          <a:ext cx="446979" cy="7450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D5A43E6-1B7D-4084-B47D-FAEFBA83B6E7}">
      <dsp:nvSpPr>
        <dsp:cNvPr id="0" name=""/>
        <dsp:cNvSpPr/>
      </dsp:nvSpPr>
      <dsp:spPr>
        <a:xfrm>
          <a:off x="1444078" y="4125975"/>
          <a:ext cx="446979" cy="74509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a:latin typeface="Times New Roman" pitchFamily="18" charset="0"/>
              <a:cs typeface="Times New Roman" pitchFamily="18" charset="0"/>
            </a:rPr>
            <a:t>Finance Divsion  </a:t>
          </a:r>
          <a:endParaRPr lang="th-TH" sz="800" kern="1200">
            <a:latin typeface="Times New Roman" pitchFamily="18" charset="0"/>
          </a:endParaRPr>
        </a:p>
      </dsp:txBody>
      <dsp:txXfrm>
        <a:off x="1457170" y="4139067"/>
        <a:ext cx="420795" cy="718906"/>
      </dsp:txXfrm>
    </dsp:sp>
    <dsp:sp modelId="{9190CC3C-8D23-462D-96CC-73D2371A54E5}">
      <dsp:nvSpPr>
        <dsp:cNvPr id="0" name=""/>
        <dsp:cNvSpPr/>
      </dsp:nvSpPr>
      <dsp:spPr>
        <a:xfrm>
          <a:off x="1940722" y="4078794"/>
          <a:ext cx="446979" cy="7450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06890A-6FA7-4F11-829C-6B51F12230D9}">
      <dsp:nvSpPr>
        <dsp:cNvPr id="0" name=""/>
        <dsp:cNvSpPr/>
      </dsp:nvSpPr>
      <dsp:spPr>
        <a:xfrm>
          <a:off x="1990387" y="4125975"/>
          <a:ext cx="446979" cy="74509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a:latin typeface="Times New Roman" pitchFamily="18" charset="0"/>
              <a:cs typeface="Times New Roman" pitchFamily="18" charset="0"/>
            </a:rPr>
            <a:t>Adm.  </a:t>
          </a:r>
        </a:p>
        <a:p>
          <a:pPr lvl="0" algn="ctr" defTabSz="355600">
            <a:lnSpc>
              <a:spcPct val="90000"/>
            </a:lnSpc>
            <a:spcBef>
              <a:spcPct val="0"/>
            </a:spcBef>
            <a:spcAft>
              <a:spcPct val="35000"/>
            </a:spcAft>
          </a:pPr>
          <a:r>
            <a:rPr lang="en-US" sz="800" kern="1200">
              <a:latin typeface="Times New Roman" pitchFamily="18" charset="0"/>
              <a:cs typeface="Times New Roman" pitchFamily="18" charset="0"/>
            </a:rPr>
            <a:t>Division </a:t>
          </a:r>
          <a:endParaRPr lang="th-TH" sz="800" kern="1200">
            <a:latin typeface="Times New Roman" pitchFamily="18" charset="0"/>
          </a:endParaRPr>
        </a:p>
      </dsp:txBody>
      <dsp:txXfrm>
        <a:off x="2003479" y="4139067"/>
        <a:ext cx="420795" cy="718906"/>
      </dsp:txXfrm>
    </dsp:sp>
    <dsp:sp modelId="{B8AC3399-57D0-4F14-90F6-4A6B9DDB3A3E}">
      <dsp:nvSpPr>
        <dsp:cNvPr id="0" name=""/>
        <dsp:cNvSpPr/>
      </dsp:nvSpPr>
      <dsp:spPr>
        <a:xfrm>
          <a:off x="2754688" y="3203707"/>
          <a:ext cx="1436047" cy="7450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42218A-63F2-4C90-92CB-37705FAA31E3}">
      <dsp:nvSpPr>
        <dsp:cNvPr id="0" name=""/>
        <dsp:cNvSpPr/>
      </dsp:nvSpPr>
      <dsp:spPr>
        <a:xfrm>
          <a:off x="2804352" y="3250888"/>
          <a:ext cx="1436047" cy="74509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a:latin typeface="Times New Roman" pitchFamily="18" charset="0"/>
              <a:cs typeface="Times New Roman" pitchFamily="18" charset="0"/>
            </a:rPr>
            <a:t>Economic Statistics Department </a:t>
          </a:r>
        </a:p>
        <a:p>
          <a:pPr lvl="0" algn="ctr" defTabSz="533400">
            <a:lnSpc>
              <a:spcPct val="90000"/>
            </a:lnSpc>
            <a:spcBef>
              <a:spcPct val="0"/>
            </a:spcBef>
            <a:spcAft>
              <a:spcPct val="35000"/>
            </a:spcAft>
          </a:pPr>
          <a:r>
            <a:rPr lang="en-US" sz="1200" b="1" kern="1200">
              <a:latin typeface="Times New Roman" pitchFamily="18" charset="0"/>
              <a:cs typeface="Times New Roman" pitchFamily="18" charset="0"/>
            </a:rPr>
            <a:t>( 1 DGs, 1 DDG)*</a:t>
          </a:r>
          <a:endParaRPr lang="th-TH" sz="1200" b="1" kern="1200">
            <a:latin typeface="Times New Roman" pitchFamily="18" charset="0"/>
          </a:endParaRPr>
        </a:p>
      </dsp:txBody>
      <dsp:txXfrm>
        <a:off x="2826175" y="3272711"/>
        <a:ext cx="1392401" cy="701444"/>
      </dsp:txXfrm>
    </dsp:sp>
    <dsp:sp modelId="{483E30D5-E6ED-489F-B64A-DE036CCF864E}">
      <dsp:nvSpPr>
        <dsp:cNvPr id="0" name=""/>
        <dsp:cNvSpPr/>
      </dsp:nvSpPr>
      <dsp:spPr>
        <a:xfrm>
          <a:off x="2487031" y="4078794"/>
          <a:ext cx="568455" cy="7450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54BE99-5207-4E23-9290-03C564CCC331}">
      <dsp:nvSpPr>
        <dsp:cNvPr id="0" name=""/>
        <dsp:cNvSpPr/>
      </dsp:nvSpPr>
      <dsp:spPr>
        <a:xfrm>
          <a:off x="2536695" y="4125975"/>
          <a:ext cx="568455" cy="74509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a:latin typeface="Times New Roman" pitchFamily="18" charset="0"/>
              <a:cs typeface="Times New Roman" pitchFamily="18" charset="0"/>
            </a:rPr>
            <a:t>National Accounts Division </a:t>
          </a:r>
          <a:endParaRPr lang="th-TH" sz="800" kern="1200">
            <a:latin typeface="Times New Roman" pitchFamily="18" charset="0"/>
          </a:endParaRPr>
        </a:p>
      </dsp:txBody>
      <dsp:txXfrm>
        <a:off x="2553344" y="4142624"/>
        <a:ext cx="535157" cy="711792"/>
      </dsp:txXfrm>
    </dsp:sp>
    <dsp:sp modelId="{D0240F3B-C6D8-4BDD-9602-4B7FC5B99DC9}">
      <dsp:nvSpPr>
        <dsp:cNvPr id="0" name=""/>
        <dsp:cNvSpPr/>
      </dsp:nvSpPr>
      <dsp:spPr>
        <a:xfrm>
          <a:off x="3154815" y="4078794"/>
          <a:ext cx="637495" cy="7450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BBBBA3-C6E1-46A3-9C54-5292A37F1EF5}">
      <dsp:nvSpPr>
        <dsp:cNvPr id="0" name=""/>
        <dsp:cNvSpPr/>
      </dsp:nvSpPr>
      <dsp:spPr>
        <a:xfrm>
          <a:off x="3204479" y="4125975"/>
          <a:ext cx="637495" cy="74509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a:latin typeface="Times New Roman" pitchFamily="18" charset="0"/>
              <a:cs typeface="Times New Roman" pitchFamily="18" charset="0"/>
            </a:rPr>
            <a:t>Economic  and Price Statistics Division</a:t>
          </a:r>
          <a:endParaRPr lang="th-TH" sz="800" kern="1200">
            <a:latin typeface="Times New Roman" pitchFamily="18" charset="0"/>
          </a:endParaRPr>
        </a:p>
      </dsp:txBody>
      <dsp:txXfrm>
        <a:off x="3223151" y="4144647"/>
        <a:ext cx="600151" cy="707746"/>
      </dsp:txXfrm>
    </dsp:sp>
    <dsp:sp modelId="{51DAE2FE-8017-4F33-A939-8A2288365065}">
      <dsp:nvSpPr>
        <dsp:cNvPr id="0" name=""/>
        <dsp:cNvSpPr/>
      </dsp:nvSpPr>
      <dsp:spPr>
        <a:xfrm>
          <a:off x="3891640" y="4078794"/>
          <a:ext cx="566752" cy="7450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677BD2-88BF-4990-AD1F-D4E7415A2C34}">
      <dsp:nvSpPr>
        <dsp:cNvPr id="0" name=""/>
        <dsp:cNvSpPr/>
      </dsp:nvSpPr>
      <dsp:spPr>
        <a:xfrm>
          <a:off x="3941304" y="4125975"/>
          <a:ext cx="566752" cy="74509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a:latin typeface="Times New Roman" pitchFamily="18" charset="0"/>
              <a:cs typeface="Times New Roman" pitchFamily="18" charset="0"/>
            </a:rPr>
            <a:t>Research  and  Development Divsion </a:t>
          </a:r>
          <a:endParaRPr lang="th-TH" sz="800" kern="1200">
            <a:latin typeface="Times New Roman" pitchFamily="18" charset="0"/>
          </a:endParaRPr>
        </a:p>
      </dsp:txBody>
      <dsp:txXfrm>
        <a:off x="3957904" y="4142575"/>
        <a:ext cx="533552" cy="711890"/>
      </dsp:txXfrm>
    </dsp:sp>
    <dsp:sp modelId="{6AE3205A-3FD0-4A9C-AB0A-7EBBD0AA0D4E}">
      <dsp:nvSpPr>
        <dsp:cNvPr id="0" name=""/>
        <dsp:cNvSpPr/>
      </dsp:nvSpPr>
      <dsp:spPr>
        <a:xfrm>
          <a:off x="4853213" y="3203707"/>
          <a:ext cx="1389959" cy="7450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72FBCA-CFB6-4B83-83D4-7A649FD6F9CB}">
      <dsp:nvSpPr>
        <dsp:cNvPr id="0" name=""/>
        <dsp:cNvSpPr/>
      </dsp:nvSpPr>
      <dsp:spPr>
        <a:xfrm>
          <a:off x="4902878" y="3250888"/>
          <a:ext cx="1389959" cy="74509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a:latin typeface="Times New Roman" pitchFamily="18" charset="0"/>
              <a:cs typeface="Times New Roman" pitchFamily="18" charset="0"/>
            </a:rPr>
            <a:t>Social Statistics Department </a:t>
          </a:r>
        </a:p>
        <a:p>
          <a:pPr lvl="0" algn="ctr" defTabSz="533400">
            <a:lnSpc>
              <a:spcPct val="90000"/>
            </a:lnSpc>
            <a:spcBef>
              <a:spcPct val="0"/>
            </a:spcBef>
            <a:spcAft>
              <a:spcPct val="35000"/>
            </a:spcAft>
          </a:pPr>
          <a:r>
            <a:rPr lang="en-US" sz="1200" b="1" kern="1200">
              <a:latin typeface="Times New Roman" pitchFamily="18" charset="0"/>
              <a:cs typeface="Times New Roman" pitchFamily="18" charset="0"/>
            </a:rPr>
            <a:t>( 1 DG, 2 DDGs)</a:t>
          </a:r>
          <a:endParaRPr lang="th-TH" sz="1200" b="1" kern="1200">
            <a:latin typeface="Times New Roman" pitchFamily="18" charset="0"/>
          </a:endParaRPr>
        </a:p>
      </dsp:txBody>
      <dsp:txXfrm>
        <a:off x="4924701" y="3272711"/>
        <a:ext cx="1346313" cy="701444"/>
      </dsp:txXfrm>
    </dsp:sp>
    <dsp:sp modelId="{7ADF792B-69C5-48FC-85F0-EB844F91CD8B}">
      <dsp:nvSpPr>
        <dsp:cNvPr id="0" name=""/>
        <dsp:cNvSpPr/>
      </dsp:nvSpPr>
      <dsp:spPr>
        <a:xfrm>
          <a:off x="4557721" y="4078794"/>
          <a:ext cx="610408" cy="7450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74A341-7560-4AB7-BD02-8E6754FFCEC8}">
      <dsp:nvSpPr>
        <dsp:cNvPr id="0" name=""/>
        <dsp:cNvSpPr/>
      </dsp:nvSpPr>
      <dsp:spPr>
        <a:xfrm>
          <a:off x="4607385" y="4125975"/>
          <a:ext cx="610408" cy="74509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a:latin typeface="Times New Roman" pitchFamily="18" charset="0"/>
              <a:cs typeface="Times New Roman" pitchFamily="18" charset="0"/>
            </a:rPr>
            <a:t>Statistics Registration Division </a:t>
          </a:r>
          <a:endParaRPr lang="th-TH" sz="800" kern="1200">
            <a:latin typeface="Times New Roman" pitchFamily="18" charset="0"/>
          </a:endParaRPr>
        </a:p>
      </dsp:txBody>
      <dsp:txXfrm>
        <a:off x="4625263" y="4143853"/>
        <a:ext cx="574652" cy="709334"/>
      </dsp:txXfrm>
    </dsp:sp>
    <dsp:sp modelId="{BB1BC9D5-1E85-45EE-8D5C-9497436F3374}">
      <dsp:nvSpPr>
        <dsp:cNvPr id="0" name=""/>
        <dsp:cNvSpPr/>
      </dsp:nvSpPr>
      <dsp:spPr>
        <a:xfrm>
          <a:off x="5267459" y="4078794"/>
          <a:ext cx="571543" cy="7450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156225-F437-41EA-851C-03E2BA005407}">
      <dsp:nvSpPr>
        <dsp:cNvPr id="0" name=""/>
        <dsp:cNvSpPr/>
      </dsp:nvSpPr>
      <dsp:spPr>
        <a:xfrm>
          <a:off x="5317123" y="4125975"/>
          <a:ext cx="571543" cy="74509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a:latin typeface="Times New Roman" pitchFamily="18" charset="0"/>
              <a:cs typeface="Times New Roman" pitchFamily="18" charset="0"/>
            </a:rPr>
            <a:t>Data collection Division </a:t>
          </a:r>
          <a:endParaRPr lang="th-TH" sz="800" kern="1200">
            <a:latin typeface="Times New Roman" pitchFamily="18" charset="0"/>
          </a:endParaRPr>
        </a:p>
      </dsp:txBody>
      <dsp:txXfrm>
        <a:off x="5333863" y="4142715"/>
        <a:ext cx="538063" cy="711610"/>
      </dsp:txXfrm>
    </dsp:sp>
    <dsp:sp modelId="{83DA10D8-489E-47AF-B028-9F792D713EEC}">
      <dsp:nvSpPr>
        <dsp:cNvPr id="0" name=""/>
        <dsp:cNvSpPr/>
      </dsp:nvSpPr>
      <dsp:spPr>
        <a:xfrm>
          <a:off x="5938331" y="4078794"/>
          <a:ext cx="600333" cy="7450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27B311-B6F2-44DC-961F-1D248427DA94}">
      <dsp:nvSpPr>
        <dsp:cNvPr id="0" name=""/>
        <dsp:cNvSpPr/>
      </dsp:nvSpPr>
      <dsp:spPr>
        <a:xfrm>
          <a:off x="5987996" y="4125975"/>
          <a:ext cx="600333" cy="74509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a:latin typeface="Times New Roman" pitchFamily="18" charset="0"/>
              <a:cs typeface="Times New Roman" pitchFamily="18" charset="0"/>
            </a:rPr>
            <a:t>Research and analysis Division</a:t>
          </a:r>
          <a:endParaRPr lang="th-TH" sz="800" kern="1200" dirty="0">
            <a:latin typeface="Times New Roman" pitchFamily="18" charset="0"/>
          </a:endParaRPr>
        </a:p>
      </dsp:txBody>
      <dsp:txXfrm>
        <a:off x="6005579" y="4143558"/>
        <a:ext cx="565167" cy="709924"/>
      </dsp:txXfrm>
    </dsp:sp>
    <dsp:sp modelId="{19C84CCE-6060-4FDB-B2DC-B831C3ED3B1F}">
      <dsp:nvSpPr>
        <dsp:cNvPr id="0" name=""/>
        <dsp:cNvSpPr/>
      </dsp:nvSpPr>
      <dsp:spPr>
        <a:xfrm>
          <a:off x="6784017" y="3203707"/>
          <a:ext cx="1628945" cy="7450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B7ACC8-7091-423E-8A76-E69FDD77EB6D}">
      <dsp:nvSpPr>
        <dsp:cNvPr id="0" name=""/>
        <dsp:cNvSpPr/>
      </dsp:nvSpPr>
      <dsp:spPr>
        <a:xfrm>
          <a:off x="6833681" y="3250888"/>
          <a:ext cx="1628945" cy="74509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a:latin typeface="Times New Roman" pitchFamily="18" charset="0"/>
              <a:cs typeface="Times New Roman" pitchFamily="18" charset="0"/>
            </a:rPr>
            <a:t>Services Department</a:t>
          </a:r>
        </a:p>
        <a:p>
          <a:pPr lvl="0" algn="ctr" defTabSz="533400">
            <a:lnSpc>
              <a:spcPct val="90000"/>
            </a:lnSpc>
            <a:spcBef>
              <a:spcPct val="0"/>
            </a:spcBef>
            <a:spcAft>
              <a:spcPct val="35000"/>
            </a:spcAft>
          </a:pPr>
          <a:r>
            <a:rPr lang="en-US" sz="1200" b="1" kern="1200">
              <a:latin typeface="Times New Roman" pitchFamily="18" charset="0"/>
              <a:cs typeface="Times New Roman" pitchFamily="18" charset="0"/>
            </a:rPr>
            <a:t> ( 1 DG, 1 DDG)*</a:t>
          </a:r>
          <a:endParaRPr lang="th-TH" sz="1200" b="1" kern="1200">
            <a:latin typeface="Times New Roman" pitchFamily="18" charset="0"/>
          </a:endParaRPr>
        </a:p>
      </dsp:txBody>
      <dsp:txXfrm>
        <a:off x="6855504" y="3272711"/>
        <a:ext cx="1585299" cy="701444"/>
      </dsp:txXfrm>
    </dsp:sp>
    <dsp:sp modelId="{29302D10-A708-4C8E-9817-3B1120D2DA07}">
      <dsp:nvSpPr>
        <dsp:cNvPr id="0" name=""/>
        <dsp:cNvSpPr/>
      </dsp:nvSpPr>
      <dsp:spPr>
        <a:xfrm>
          <a:off x="6637994" y="4078794"/>
          <a:ext cx="715837" cy="7450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FECF5F-14B8-43FA-B9AC-B9245604F484}">
      <dsp:nvSpPr>
        <dsp:cNvPr id="0" name=""/>
        <dsp:cNvSpPr/>
      </dsp:nvSpPr>
      <dsp:spPr>
        <a:xfrm>
          <a:off x="6687659" y="4125975"/>
          <a:ext cx="715837" cy="74509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a:latin typeface="Times New Roman" pitchFamily="18" charset="0"/>
              <a:cs typeface="Times New Roman" pitchFamily="18" charset="0"/>
            </a:rPr>
            <a:t>Dessimination Division</a:t>
          </a:r>
          <a:endParaRPr lang="th-TH" sz="800" kern="1200">
            <a:latin typeface="Times New Roman" pitchFamily="18" charset="0"/>
          </a:endParaRPr>
        </a:p>
      </dsp:txBody>
      <dsp:txXfrm>
        <a:off x="6708625" y="4146941"/>
        <a:ext cx="673905" cy="703158"/>
      </dsp:txXfrm>
    </dsp:sp>
    <dsp:sp modelId="{632379F6-BD07-4AD0-B513-5E20E4B1330D}">
      <dsp:nvSpPr>
        <dsp:cNvPr id="0" name=""/>
        <dsp:cNvSpPr/>
      </dsp:nvSpPr>
      <dsp:spPr>
        <a:xfrm>
          <a:off x="7453161" y="4078794"/>
          <a:ext cx="446979" cy="7450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3B3925-FBB0-4BF8-B12C-B16BDBAEB063}">
      <dsp:nvSpPr>
        <dsp:cNvPr id="0" name=""/>
        <dsp:cNvSpPr/>
      </dsp:nvSpPr>
      <dsp:spPr>
        <a:xfrm>
          <a:off x="7502825" y="4125975"/>
          <a:ext cx="446979" cy="74509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a:latin typeface="Times New Roman" pitchFamily="18" charset="0"/>
              <a:cs typeface="Times New Roman" pitchFamily="18" charset="0"/>
            </a:rPr>
            <a:t>ICT Division </a:t>
          </a:r>
          <a:endParaRPr lang="th-TH" sz="800" kern="1200">
            <a:latin typeface="Times New Roman" pitchFamily="18" charset="0"/>
          </a:endParaRPr>
        </a:p>
      </dsp:txBody>
      <dsp:txXfrm>
        <a:off x="7515917" y="4139067"/>
        <a:ext cx="420795" cy="718906"/>
      </dsp:txXfrm>
    </dsp:sp>
    <dsp:sp modelId="{BB1EFD40-46CB-4240-A60C-E956226BCA31}">
      <dsp:nvSpPr>
        <dsp:cNvPr id="0" name=""/>
        <dsp:cNvSpPr/>
      </dsp:nvSpPr>
      <dsp:spPr>
        <a:xfrm>
          <a:off x="7999469" y="4078794"/>
          <a:ext cx="559515" cy="7450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92E6E9-BA4C-4514-BD16-E4DFFD9522FC}">
      <dsp:nvSpPr>
        <dsp:cNvPr id="0" name=""/>
        <dsp:cNvSpPr/>
      </dsp:nvSpPr>
      <dsp:spPr>
        <a:xfrm>
          <a:off x="8049134" y="4125975"/>
          <a:ext cx="559515" cy="74509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a:latin typeface="Times New Roman" pitchFamily="18" charset="0"/>
              <a:cs typeface="Times New Roman" pitchFamily="18" charset="0"/>
            </a:rPr>
            <a:t>Training and </a:t>
          </a:r>
          <a:r>
            <a:rPr lang="en-US" sz="800" kern="1200" dirty="0" smtClean="0">
              <a:latin typeface="Times New Roman" pitchFamily="18" charset="0"/>
              <a:cs typeface="Times New Roman" pitchFamily="18" charset="0"/>
            </a:rPr>
            <a:t>method- ology DIV. </a:t>
          </a:r>
          <a:endParaRPr lang="th-TH" sz="800" kern="1200" dirty="0">
            <a:latin typeface="Times New Roman" pitchFamily="18" charset="0"/>
          </a:endParaRPr>
        </a:p>
      </dsp:txBody>
      <dsp:txXfrm>
        <a:off x="8065522" y="4142363"/>
        <a:ext cx="526739" cy="7123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6A56AE-70BA-480F-A23C-353EEF3BAB2F}">
      <dsp:nvSpPr>
        <dsp:cNvPr id="0" name=""/>
        <dsp:cNvSpPr/>
      </dsp:nvSpPr>
      <dsp:spPr>
        <a:xfrm>
          <a:off x="2652414" y="1801182"/>
          <a:ext cx="694680" cy="330604"/>
        </a:xfrm>
        <a:custGeom>
          <a:avLst/>
          <a:gdLst/>
          <a:ahLst/>
          <a:cxnLst/>
          <a:rect l="0" t="0" r="0" b="0"/>
          <a:pathLst>
            <a:path>
              <a:moveTo>
                <a:pt x="0" y="0"/>
              </a:moveTo>
              <a:lnTo>
                <a:pt x="0" y="225297"/>
              </a:lnTo>
              <a:lnTo>
                <a:pt x="694680" y="225297"/>
              </a:lnTo>
              <a:lnTo>
                <a:pt x="694680" y="33060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6F8B00-6A0F-480E-A5F5-5B134A5D1279}">
      <dsp:nvSpPr>
        <dsp:cNvPr id="0" name=""/>
        <dsp:cNvSpPr/>
      </dsp:nvSpPr>
      <dsp:spPr>
        <a:xfrm>
          <a:off x="1957734" y="2853622"/>
          <a:ext cx="1389360" cy="330604"/>
        </a:xfrm>
        <a:custGeom>
          <a:avLst/>
          <a:gdLst/>
          <a:ahLst/>
          <a:cxnLst/>
          <a:rect l="0" t="0" r="0" b="0"/>
          <a:pathLst>
            <a:path>
              <a:moveTo>
                <a:pt x="0" y="0"/>
              </a:moveTo>
              <a:lnTo>
                <a:pt x="0" y="225297"/>
              </a:lnTo>
              <a:lnTo>
                <a:pt x="1389360" y="225297"/>
              </a:lnTo>
              <a:lnTo>
                <a:pt x="1389360" y="33060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189109-28B6-4A34-B554-5160868FF4CE}">
      <dsp:nvSpPr>
        <dsp:cNvPr id="0" name=""/>
        <dsp:cNvSpPr/>
      </dsp:nvSpPr>
      <dsp:spPr>
        <a:xfrm>
          <a:off x="1912014" y="2853622"/>
          <a:ext cx="91440" cy="330604"/>
        </a:xfrm>
        <a:custGeom>
          <a:avLst/>
          <a:gdLst/>
          <a:ahLst/>
          <a:cxnLst/>
          <a:rect l="0" t="0" r="0" b="0"/>
          <a:pathLst>
            <a:path>
              <a:moveTo>
                <a:pt x="45720" y="0"/>
              </a:moveTo>
              <a:lnTo>
                <a:pt x="45720" y="33060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559679-7388-46EA-9B9B-9A027D8D6E09}">
      <dsp:nvSpPr>
        <dsp:cNvPr id="0" name=""/>
        <dsp:cNvSpPr/>
      </dsp:nvSpPr>
      <dsp:spPr>
        <a:xfrm>
          <a:off x="568374" y="2853622"/>
          <a:ext cx="1389360" cy="330604"/>
        </a:xfrm>
        <a:custGeom>
          <a:avLst/>
          <a:gdLst/>
          <a:ahLst/>
          <a:cxnLst/>
          <a:rect l="0" t="0" r="0" b="0"/>
          <a:pathLst>
            <a:path>
              <a:moveTo>
                <a:pt x="1389360" y="0"/>
              </a:moveTo>
              <a:lnTo>
                <a:pt x="1389360" y="225297"/>
              </a:lnTo>
              <a:lnTo>
                <a:pt x="0" y="225297"/>
              </a:lnTo>
              <a:lnTo>
                <a:pt x="0" y="33060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1F4DDCC-46D2-4274-BBC4-27CBB2B2757F}">
      <dsp:nvSpPr>
        <dsp:cNvPr id="0" name=""/>
        <dsp:cNvSpPr/>
      </dsp:nvSpPr>
      <dsp:spPr>
        <a:xfrm>
          <a:off x="1957734" y="1801182"/>
          <a:ext cx="694680" cy="330604"/>
        </a:xfrm>
        <a:custGeom>
          <a:avLst/>
          <a:gdLst/>
          <a:ahLst/>
          <a:cxnLst/>
          <a:rect l="0" t="0" r="0" b="0"/>
          <a:pathLst>
            <a:path>
              <a:moveTo>
                <a:pt x="694680" y="0"/>
              </a:moveTo>
              <a:lnTo>
                <a:pt x="694680" y="225297"/>
              </a:lnTo>
              <a:lnTo>
                <a:pt x="0" y="225297"/>
              </a:lnTo>
              <a:lnTo>
                <a:pt x="0" y="33060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238E08-C932-4B0E-94B2-76C6E9F0D127}">
      <dsp:nvSpPr>
        <dsp:cNvPr id="0" name=""/>
        <dsp:cNvSpPr/>
      </dsp:nvSpPr>
      <dsp:spPr>
        <a:xfrm>
          <a:off x="2084040" y="1079346"/>
          <a:ext cx="1136749" cy="72183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F269AEB-C7F8-4B2C-B12D-F4FB6D2D3691}">
      <dsp:nvSpPr>
        <dsp:cNvPr id="0" name=""/>
        <dsp:cNvSpPr/>
      </dsp:nvSpPr>
      <dsp:spPr>
        <a:xfrm>
          <a:off x="2210345" y="1199336"/>
          <a:ext cx="1136749" cy="72183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Provincial Planning and Investment </a:t>
          </a:r>
          <a:r>
            <a:rPr lang="en-US" sz="1400" kern="1200" dirty="0" err="1" smtClean="0"/>
            <a:t>DiV</a:t>
          </a:r>
          <a:r>
            <a:rPr lang="en-US" sz="1400" kern="1200" dirty="0" smtClean="0"/>
            <a:t> </a:t>
          </a:r>
          <a:endParaRPr lang="en-US" sz="1400" kern="1200" dirty="0"/>
        </a:p>
      </dsp:txBody>
      <dsp:txXfrm>
        <a:off x="2231487" y="1220478"/>
        <a:ext cx="1094465" cy="679551"/>
      </dsp:txXfrm>
    </dsp:sp>
    <dsp:sp modelId="{F458AB59-5B2E-4A4B-9D9B-CE6DCFF855F8}">
      <dsp:nvSpPr>
        <dsp:cNvPr id="0" name=""/>
        <dsp:cNvSpPr/>
      </dsp:nvSpPr>
      <dsp:spPr>
        <a:xfrm>
          <a:off x="1389360" y="2131787"/>
          <a:ext cx="1136749" cy="72183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24307E-B536-4B8F-88C9-B75D0B55C421}">
      <dsp:nvSpPr>
        <dsp:cNvPr id="0" name=""/>
        <dsp:cNvSpPr/>
      </dsp:nvSpPr>
      <dsp:spPr>
        <a:xfrm>
          <a:off x="1515665" y="2251777"/>
          <a:ext cx="1136749" cy="72183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 Statistics Center of Province  </a:t>
          </a:r>
          <a:endParaRPr lang="en-US" sz="1400" kern="1200" dirty="0"/>
        </a:p>
      </dsp:txBody>
      <dsp:txXfrm>
        <a:off x="1536807" y="2272919"/>
        <a:ext cx="1094465" cy="679551"/>
      </dsp:txXfrm>
    </dsp:sp>
    <dsp:sp modelId="{C9B5ECC0-F50E-4A1A-90FA-39BF19F9EAEA}">
      <dsp:nvSpPr>
        <dsp:cNvPr id="0" name=""/>
        <dsp:cNvSpPr/>
      </dsp:nvSpPr>
      <dsp:spPr>
        <a:xfrm>
          <a:off x="0" y="3184227"/>
          <a:ext cx="1136749" cy="72183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1337E4-8A27-425E-BAA5-137ED422994A}">
      <dsp:nvSpPr>
        <dsp:cNvPr id="0" name=""/>
        <dsp:cNvSpPr/>
      </dsp:nvSpPr>
      <dsp:spPr>
        <a:xfrm>
          <a:off x="126305" y="3304217"/>
          <a:ext cx="1136749" cy="72183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Economic Statistics section </a:t>
          </a:r>
          <a:endParaRPr lang="en-US" sz="1400" kern="1200" dirty="0"/>
        </a:p>
      </dsp:txBody>
      <dsp:txXfrm>
        <a:off x="147447" y="3325359"/>
        <a:ext cx="1094465" cy="679551"/>
      </dsp:txXfrm>
    </dsp:sp>
    <dsp:sp modelId="{5B1CEC3A-4EE7-42A8-AD19-148F0FF265B0}">
      <dsp:nvSpPr>
        <dsp:cNvPr id="0" name=""/>
        <dsp:cNvSpPr/>
      </dsp:nvSpPr>
      <dsp:spPr>
        <a:xfrm>
          <a:off x="1389360" y="3184227"/>
          <a:ext cx="1136749" cy="72183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5F60AF-A9DA-45DF-8245-4F1C9938C7C7}">
      <dsp:nvSpPr>
        <dsp:cNvPr id="0" name=""/>
        <dsp:cNvSpPr/>
      </dsp:nvSpPr>
      <dsp:spPr>
        <a:xfrm>
          <a:off x="1515665" y="3304217"/>
          <a:ext cx="1136749" cy="72183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Socio Statistics section </a:t>
          </a:r>
          <a:endParaRPr lang="en-US" sz="1400" kern="1200" dirty="0"/>
        </a:p>
      </dsp:txBody>
      <dsp:txXfrm>
        <a:off x="1536807" y="3325359"/>
        <a:ext cx="1094465" cy="679551"/>
      </dsp:txXfrm>
    </dsp:sp>
    <dsp:sp modelId="{B75B13B9-DCF2-4D2D-A443-4BBE1C3E9156}">
      <dsp:nvSpPr>
        <dsp:cNvPr id="0" name=""/>
        <dsp:cNvSpPr/>
      </dsp:nvSpPr>
      <dsp:spPr>
        <a:xfrm>
          <a:off x="2778720" y="3184227"/>
          <a:ext cx="1136749" cy="72183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0BD56B-350B-4259-BBD0-DD6DF1F6D5AB}">
      <dsp:nvSpPr>
        <dsp:cNvPr id="0" name=""/>
        <dsp:cNvSpPr/>
      </dsp:nvSpPr>
      <dsp:spPr>
        <a:xfrm>
          <a:off x="2905025" y="3304217"/>
          <a:ext cx="1136749" cy="72183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Administration office </a:t>
          </a:r>
          <a:endParaRPr lang="en-US" sz="1400" kern="1200" dirty="0"/>
        </a:p>
      </dsp:txBody>
      <dsp:txXfrm>
        <a:off x="2926167" y="3325359"/>
        <a:ext cx="1094465" cy="679551"/>
      </dsp:txXfrm>
    </dsp:sp>
    <dsp:sp modelId="{2D54698D-EF01-44F8-8304-EB1612479A56}">
      <dsp:nvSpPr>
        <dsp:cNvPr id="0" name=""/>
        <dsp:cNvSpPr/>
      </dsp:nvSpPr>
      <dsp:spPr>
        <a:xfrm>
          <a:off x="2778720" y="2131787"/>
          <a:ext cx="1136749" cy="72183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237B23-DD92-402B-880D-98886F665E55}">
      <dsp:nvSpPr>
        <dsp:cNvPr id="0" name=""/>
        <dsp:cNvSpPr/>
      </dsp:nvSpPr>
      <dsp:spPr>
        <a:xfrm>
          <a:off x="2905025" y="2251777"/>
          <a:ext cx="1136749" cy="72183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Other offices 1,..n</a:t>
          </a:r>
          <a:endParaRPr lang="en-US" sz="1400" kern="1200" dirty="0"/>
        </a:p>
      </dsp:txBody>
      <dsp:txXfrm>
        <a:off x="2926167" y="2272919"/>
        <a:ext cx="1094465" cy="67955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6F8B00-6A0F-480E-A5F5-5B134A5D1279}">
      <dsp:nvSpPr>
        <dsp:cNvPr id="0" name=""/>
        <dsp:cNvSpPr/>
      </dsp:nvSpPr>
      <dsp:spPr>
        <a:xfrm>
          <a:off x="1954774" y="1859641"/>
          <a:ext cx="727243" cy="346101"/>
        </a:xfrm>
        <a:custGeom>
          <a:avLst/>
          <a:gdLst/>
          <a:ahLst/>
          <a:cxnLst/>
          <a:rect l="0" t="0" r="0" b="0"/>
          <a:pathLst>
            <a:path>
              <a:moveTo>
                <a:pt x="0" y="0"/>
              </a:moveTo>
              <a:lnTo>
                <a:pt x="0" y="235858"/>
              </a:lnTo>
              <a:lnTo>
                <a:pt x="727243" y="235858"/>
              </a:lnTo>
              <a:lnTo>
                <a:pt x="727243" y="34610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280AF8-BC97-4BC6-8028-AECA03D90FD3}">
      <dsp:nvSpPr>
        <dsp:cNvPr id="0" name=""/>
        <dsp:cNvSpPr/>
      </dsp:nvSpPr>
      <dsp:spPr>
        <a:xfrm>
          <a:off x="1181811" y="2961415"/>
          <a:ext cx="91440" cy="346101"/>
        </a:xfrm>
        <a:custGeom>
          <a:avLst/>
          <a:gdLst/>
          <a:ahLst/>
          <a:cxnLst/>
          <a:rect l="0" t="0" r="0" b="0"/>
          <a:pathLst>
            <a:path>
              <a:moveTo>
                <a:pt x="45720" y="0"/>
              </a:moveTo>
              <a:lnTo>
                <a:pt x="45720" y="34610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389A2A-4766-41C1-A339-B84AA372DCCF}">
      <dsp:nvSpPr>
        <dsp:cNvPr id="0" name=""/>
        <dsp:cNvSpPr/>
      </dsp:nvSpPr>
      <dsp:spPr>
        <a:xfrm>
          <a:off x="1227531" y="1859641"/>
          <a:ext cx="727243" cy="346101"/>
        </a:xfrm>
        <a:custGeom>
          <a:avLst/>
          <a:gdLst/>
          <a:ahLst/>
          <a:cxnLst/>
          <a:rect l="0" t="0" r="0" b="0"/>
          <a:pathLst>
            <a:path>
              <a:moveTo>
                <a:pt x="727243" y="0"/>
              </a:moveTo>
              <a:lnTo>
                <a:pt x="727243" y="235858"/>
              </a:lnTo>
              <a:lnTo>
                <a:pt x="0" y="235858"/>
              </a:lnTo>
              <a:lnTo>
                <a:pt x="0" y="34610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1F4DDCC-46D2-4274-BBC4-27CBB2B2757F}">
      <dsp:nvSpPr>
        <dsp:cNvPr id="0" name=""/>
        <dsp:cNvSpPr/>
      </dsp:nvSpPr>
      <dsp:spPr>
        <a:xfrm>
          <a:off x="1909054" y="757868"/>
          <a:ext cx="91440" cy="346101"/>
        </a:xfrm>
        <a:custGeom>
          <a:avLst/>
          <a:gdLst/>
          <a:ahLst/>
          <a:cxnLst/>
          <a:rect l="0" t="0" r="0" b="0"/>
          <a:pathLst>
            <a:path>
              <a:moveTo>
                <a:pt x="45720" y="0"/>
              </a:moveTo>
              <a:lnTo>
                <a:pt x="45720" y="3461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238E08-C932-4B0E-94B2-76C6E9F0D127}">
      <dsp:nvSpPr>
        <dsp:cNvPr id="0" name=""/>
        <dsp:cNvSpPr/>
      </dsp:nvSpPr>
      <dsp:spPr>
        <a:xfrm>
          <a:off x="1359757" y="2196"/>
          <a:ext cx="1190034" cy="75567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8F269AEB-C7F8-4B2C-B12D-F4FB6D2D3691}">
      <dsp:nvSpPr>
        <dsp:cNvPr id="0" name=""/>
        <dsp:cNvSpPr/>
      </dsp:nvSpPr>
      <dsp:spPr>
        <a:xfrm>
          <a:off x="1491983" y="127811"/>
          <a:ext cx="1190034" cy="75567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District Planning Office  </a:t>
          </a:r>
          <a:endParaRPr lang="en-US" sz="1300" kern="1200" dirty="0"/>
        </a:p>
      </dsp:txBody>
      <dsp:txXfrm>
        <a:off x="1514116" y="149944"/>
        <a:ext cx="1145768" cy="711405"/>
      </dsp:txXfrm>
    </dsp:sp>
    <dsp:sp modelId="{F458AB59-5B2E-4A4B-9D9B-CE6DCFF855F8}">
      <dsp:nvSpPr>
        <dsp:cNvPr id="0" name=""/>
        <dsp:cNvSpPr/>
      </dsp:nvSpPr>
      <dsp:spPr>
        <a:xfrm>
          <a:off x="1359757" y="1103970"/>
          <a:ext cx="1190034" cy="75567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CE24307E-B536-4B8F-88C9-B75D0B55C421}">
      <dsp:nvSpPr>
        <dsp:cNvPr id="0" name=""/>
        <dsp:cNvSpPr/>
      </dsp:nvSpPr>
      <dsp:spPr>
        <a:xfrm>
          <a:off x="1491983" y="1229584"/>
          <a:ext cx="1190034" cy="75567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 Statistics Center of District</a:t>
          </a:r>
          <a:endParaRPr lang="en-US" sz="1300" kern="1200" dirty="0"/>
        </a:p>
      </dsp:txBody>
      <dsp:txXfrm>
        <a:off x="1514116" y="1251717"/>
        <a:ext cx="1145768" cy="711405"/>
      </dsp:txXfrm>
    </dsp:sp>
    <dsp:sp modelId="{20A074D6-7685-497E-9967-32649515D199}">
      <dsp:nvSpPr>
        <dsp:cNvPr id="0" name=""/>
        <dsp:cNvSpPr/>
      </dsp:nvSpPr>
      <dsp:spPr>
        <a:xfrm>
          <a:off x="632514" y="2205743"/>
          <a:ext cx="1190034" cy="75567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896AA4A2-6644-40B0-83C4-4DCEA0CEDD76}">
      <dsp:nvSpPr>
        <dsp:cNvPr id="0" name=""/>
        <dsp:cNvSpPr/>
      </dsp:nvSpPr>
      <dsp:spPr>
        <a:xfrm>
          <a:off x="764740" y="2331358"/>
          <a:ext cx="1190034" cy="75567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 Statistics production unit</a:t>
          </a:r>
          <a:endParaRPr lang="en-US" sz="1300" kern="1200" dirty="0"/>
        </a:p>
      </dsp:txBody>
      <dsp:txXfrm>
        <a:off x="786873" y="2353491"/>
        <a:ext cx="1145768" cy="711405"/>
      </dsp:txXfrm>
    </dsp:sp>
    <dsp:sp modelId="{A9B0F790-B836-4CE5-8705-E2BCEF2CFB9D}">
      <dsp:nvSpPr>
        <dsp:cNvPr id="0" name=""/>
        <dsp:cNvSpPr/>
      </dsp:nvSpPr>
      <dsp:spPr>
        <a:xfrm>
          <a:off x="632514" y="3307516"/>
          <a:ext cx="1190034" cy="75567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720FF5B6-3F71-4771-9E80-8EE84F432943}">
      <dsp:nvSpPr>
        <dsp:cNvPr id="0" name=""/>
        <dsp:cNvSpPr/>
      </dsp:nvSpPr>
      <dsp:spPr>
        <a:xfrm>
          <a:off x="764740" y="3433131"/>
          <a:ext cx="1190034" cy="75567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Village Statistics Unit ( 1,… N)</a:t>
          </a:r>
          <a:endParaRPr lang="en-US" sz="1300" kern="1200" dirty="0"/>
        </a:p>
      </dsp:txBody>
      <dsp:txXfrm>
        <a:off x="786873" y="3455264"/>
        <a:ext cx="1145768" cy="711405"/>
      </dsp:txXfrm>
    </dsp:sp>
    <dsp:sp modelId="{B75B13B9-DCF2-4D2D-A443-4BBE1C3E9156}">
      <dsp:nvSpPr>
        <dsp:cNvPr id="0" name=""/>
        <dsp:cNvSpPr/>
      </dsp:nvSpPr>
      <dsp:spPr>
        <a:xfrm>
          <a:off x="2087000" y="2205743"/>
          <a:ext cx="1190034" cy="75567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C00BD56B-350B-4259-BBD0-DD6DF1F6D5AB}">
      <dsp:nvSpPr>
        <dsp:cNvPr id="0" name=""/>
        <dsp:cNvSpPr/>
      </dsp:nvSpPr>
      <dsp:spPr>
        <a:xfrm>
          <a:off x="2219226" y="2331358"/>
          <a:ext cx="1190034" cy="75567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Administration unit </a:t>
          </a:r>
          <a:endParaRPr lang="en-US" sz="1300" kern="1200" dirty="0"/>
        </a:p>
      </dsp:txBody>
      <dsp:txXfrm>
        <a:off x="2241359" y="2353491"/>
        <a:ext cx="1145768" cy="711405"/>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38A71B-04E6-4BE3-96E3-2D5F23DB3844}" type="datetimeFigureOut">
              <a:rPr lang="en-US" smtClean="0"/>
              <a:t>20/10/2013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A032C1-8927-47E9-B1F9-874019E3CB03}" type="slidenum">
              <a:rPr lang="en-US" smtClean="0"/>
              <a:t>‹#›</a:t>
            </a:fld>
            <a:endParaRPr lang="en-US"/>
          </a:p>
        </p:txBody>
      </p:sp>
    </p:spTree>
    <p:extLst>
      <p:ext uri="{BB962C8B-B14F-4D97-AF65-F5344CB8AC3E}">
        <p14:creationId xmlns:p14="http://schemas.microsoft.com/office/powerpoint/2010/main" val="2044137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For a well functioning system we need…</a:t>
            </a:r>
          </a:p>
        </p:txBody>
      </p:sp>
      <p:sp>
        <p:nvSpPr>
          <p:cNvPr id="4403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F51823F-3BCF-473C-B03D-F17BF9760EE3}"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The (paper) framework for the statistics includes:</a:t>
            </a:r>
          </a:p>
          <a:p>
            <a:pPr eaLnBrk="1" hangingPunct="1">
              <a:spcBef>
                <a:spcPct val="0"/>
              </a:spcBef>
              <a:buFontTx/>
              <a:buChar char="•"/>
            </a:pPr>
            <a:r>
              <a:rPr lang="en-US" altLang="en-US" smtClean="0"/>
              <a:t> The FPoS;</a:t>
            </a:r>
          </a:p>
          <a:p>
            <a:pPr eaLnBrk="1" hangingPunct="1">
              <a:spcBef>
                <a:spcPct val="0"/>
              </a:spcBef>
              <a:buFontTx/>
              <a:buChar char="•"/>
            </a:pPr>
            <a:r>
              <a:rPr lang="en-US" altLang="en-US" smtClean="0"/>
              <a:t> The law and decree;</a:t>
            </a:r>
          </a:p>
          <a:p>
            <a:pPr eaLnBrk="1" hangingPunct="1">
              <a:spcBef>
                <a:spcPct val="0"/>
              </a:spcBef>
              <a:buFontTx/>
              <a:buChar char="•"/>
            </a:pPr>
            <a:r>
              <a:rPr lang="en-US" altLang="en-US" smtClean="0"/>
              <a:t> The SDNSS, that we will come back to;</a:t>
            </a:r>
          </a:p>
          <a:p>
            <a:pPr eaLnBrk="1" hangingPunct="1">
              <a:spcBef>
                <a:spcPct val="0"/>
              </a:spcBef>
              <a:buFontTx/>
              <a:buChar char="•"/>
            </a:pPr>
            <a:r>
              <a:rPr lang="en-US" altLang="en-US" smtClean="0"/>
              <a:t> International and regional methods, classifications and recommendations, that we also will come back to;</a:t>
            </a:r>
          </a:p>
          <a:p>
            <a:pPr eaLnBrk="1" hangingPunct="1">
              <a:spcBef>
                <a:spcPct val="0"/>
              </a:spcBef>
              <a:buFontTx/>
              <a:buChar char="•"/>
            </a:pPr>
            <a:r>
              <a:rPr lang="en-US" altLang="en-US" smtClean="0"/>
              <a:t> Best practices: Besides the more formal recommendations, there is a huge amount of experience, good and bad. And as statistics are fairly universal, good solutions can be found elsewhere (bench marking)</a:t>
            </a:r>
          </a:p>
        </p:txBody>
      </p:sp>
      <p:sp>
        <p:nvSpPr>
          <p:cNvPr id="4506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B2068DC5-68AE-4D1C-858C-89AFB6836629}"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dirty="0" smtClean="0"/>
              <a:t>An NSS is often defined in a narrow perspective including only the producers of official statistics. But in a broader sense it also includes the main users and the data providers. Main users include not only government policy makers, but also the private sector, the academic world, NGOs and international organisations.</a:t>
            </a:r>
          </a:p>
          <a:p>
            <a:pPr eaLnBrk="1" hangingPunct="1">
              <a:spcBef>
                <a:spcPct val="0"/>
              </a:spcBef>
            </a:pPr>
            <a:r>
              <a:rPr lang="en-GB" altLang="en-US" dirty="0" smtClean="0"/>
              <a:t>Media are important mediators for disseminating statistics to the people. Schools can be other mediators. In daily management, the narrow perspective is most useful, but in planning it is important to keep the wider system in mind: Not to overload the data providers with work and to spread the statistics to as many as possible.</a:t>
            </a:r>
          </a:p>
        </p:txBody>
      </p:sp>
      <p:sp>
        <p:nvSpPr>
          <p:cNvPr id="5427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C859C019-EED1-4916-9960-B0282D4F0A6E}" type="slidenum">
              <a:rPr lang="en-US" smtClean="0"/>
              <a:pPr fontAlgn="base">
                <a:spcBef>
                  <a:spcPct val="0"/>
                </a:spcBef>
                <a:spcAft>
                  <a:spcPct val="0"/>
                </a:spcAft>
                <a:defRPr/>
              </a:pPr>
              <a:t>10</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A032C1-8927-47E9-B1F9-874019E3CB03}" type="slidenum">
              <a:rPr lang="en-US" smtClean="0"/>
              <a:t>12</a:t>
            </a:fld>
            <a:endParaRPr lang="en-US"/>
          </a:p>
        </p:txBody>
      </p:sp>
    </p:spTree>
    <p:extLst>
      <p:ext uri="{BB962C8B-B14F-4D97-AF65-F5344CB8AC3E}">
        <p14:creationId xmlns:p14="http://schemas.microsoft.com/office/powerpoint/2010/main" val="34260542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xfrm>
            <a:off x="1144588" y="687388"/>
            <a:ext cx="4568825" cy="3425825"/>
          </a:xfrm>
          <a:noFill/>
          <a:ln>
            <a:solidFill>
              <a:srgbClr val="000000"/>
            </a:solidFill>
            <a:miter lim="800000"/>
            <a:headEnd/>
            <a:tailEnd/>
          </a:ln>
        </p:spPr>
      </p:sp>
      <p:sp>
        <p:nvSpPr>
          <p:cNvPr id="61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AC95B6E5-BC5C-4A92-923E-921B17B6FC24}" type="slidenum">
              <a:rPr lang="en-US" smtClean="0"/>
              <a:pPr>
                <a:defRPr/>
              </a:pPr>
              <a:t>15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A032C1-8927-47E9-B1F9-874019E3CB03}" type="slidenum">
              <a:rPr lang="en-US" smtClean="0"/>
              <a:t>18</a:t>
            </a:fld>
            <a:endParaRPr lang="en-US"/>
          </a:p>
        </p:txBody>
      </p:sp>
    </p:spTree>
    <p:extLst>
      <p:ext uri="{BB962C8B-B14F-4D97-AF65-F5344CB8AC3E}">
        <p14:creationId xmlns:p14="http://schemas.microsoft.com/office/powerpoint/2010/main" val="1304957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348107-AFAE-423F-9568-7E23078C4BF2}" type="datetimeFigureOut">
              <a:rPr lang="en-US" smtClean="0"/>
              <a:t>20/10/2013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518D4D-2C13-4F65-AC07-B15B00DB9AA0}" type="slidenum">
              <a:rPr lang="en-US" smtClean="0"/>
              <a:t>‹#›</a:t>
            </a:fld>
            <a:endParaRPr lang="en-US" dirty="0"/>
          </a:p>
        </p:txBody>
      </p:sp>
    </p:spTree>
    <p:extLst>
      <p:ext uri="{BB962C8B-B14F-4D97-AF65-F5344CB8AC3E}">
        <p14:creationId xmlns:p14="http://schemas.microsoft.com/office/powerpoint/2010/main" val="29405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348107-AFAE-423F-9568-7E23078C4BF2}" type="datetimeFigureOut">
              <a:rPr lang="en-US" smtClean="0"/>
              <a:t>20/10/2013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518D4D-2C13-4F65-AC07-B15B00DB9AA0}" type="slidenum">
              <a:rPr lang="en-US" smtClean="0"/>
              <a:t>‹#›</a:t>
            </a:fld>
            <a:endParaRPr lang="en-US" dirty="0"/>
          </a:p>
        </p:txBody>
      </p:sp>
    </p:spTree>
    <p:extLst>
      <p:ext uri="{BB962C8B-B14F-4D97-AF65-F5344CB8AC3E}">
        <p14:creationId xmlns:p14="http://schemas.microsoft.com/office/powerpoint/2010/main" val="514245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348107-AFAE-423F-9568-7E23078C4BF2}" type="datetimeFigureOut">
              <a:rPr lang="en-US" smtClean="0"/>
              <a:t>20/10/2013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518D4D-2C13-4F65-AC07-B15B00DB9AA0}" type="slidenum">
              <a:rPr lang="en-US" smtClean="0"/>
              <a:t>‹#›</a:t>
            </a:fld>
            <a:endParaRPr lang="en-US" dirty="0"/>
          </a:p>
        </p:txBody>
      </p:sp>
    </p:spTree>
    <p:extLst>
      <p:ext uri="{BB962C8B-B14F-4D97-AF65-F5344CB8AC3E}">
        <p14:creationId xmlns:p14="http://schemas.microsoft.com/office/powerpoint/2010/main" val="2099715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348107-AFAE-423F-9568-7E23078C4BF2}" type="datetimeFigureOut">
              <a:rPr lang="en-US" smtClean="0"/>
              <a:t>20/10/2013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518D4D-2C13-4F65-AC07-B15B00DB9AA0}" type="slidenum">
              <a:rPr lang="en-US" smtClean="0"/>
              <a:t>‹#›</a:t>
            </a:fld>
            <a:endParaRPr lang="en-US" dirty="0"/>
          </a:p>
        </p:txBody>
      </p:sp>
    </p:spTree>
    <p:extLst>
      <p:ext uri="{BB962C8B-B14F-4D97-AF65-F5344CB8AC3E}">
        <p14:creationId xmlns:p14="http://schemas.microsoft.com/office/powerpoint/2010/main" val="2340991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348107-AFAE-423F-9568-7E23078C4BF2}" type="datetimeFigureOut">
              <a:rPr lang="en-US" smtClean="0"/>
              <a:t>20/10/2013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518D4D-2C13-4F65-AC07-B15B00DB9AA0}" type="slidenum">
              <a:rPr lang="en-US" smtClean="0"/>
              <a:t>‹#›</a:t>
            </a:fld>
            <a:endParaRPr lang="en-US" dirty="0"/>
          </a:p>
        </p:txBody>
      </p:sp>
    </p:spTree>
    <p:extLst>
      <p:ext uri="{BB962C8B-B14F-4D97-AF65-F5344CB8AC3E}">
        <p14:creationId xmlns:p14="http://schemas.microsoft.com/office/powerpoint/2010/main" val="2263475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348107-AFAE-423F-9568-7E23078C4BF2}" type="datetimeFigureOut">
              <a:rPr lang="en-US" smtClean="0"/>
              <a:t>20/10/2013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518D4D-2C13-4F65-AC07-B15B00DB9AA0}" type="slidenum">
              <a:rPr lang="en-US" smtClean="0"/>
              <a:t>‹#›</a:t>
            </a:fld>
            <a:endParaRPr lang="en-US" dirty="0"/>
          </a:p>
        </p:txBody>
      </p:sp>
    </p:spTree>
    <p:extLst>
      <p:ext uri="{BB962C8B-B14F-4D97-AF65-F5344CB8AC3E}">
        <p14:creationId xmlns:p14="http://schemas.microsoft.com/office/powerpoint/2010/main" val="2899271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348107-AFAE-423F-9568-7E23078C4BF2}" type="datetimeFigureOut">
              <a:rPr lang="en-US" smtClean="0"/>
              <a:t>20/10/2013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8518D4D-2C13-4F65-AC07-B15B00DB9AA0}" type="slidenum">
              <a:rPr lang="en-US" smtClean="0"/>
              <a:t>‹#›</a:t>
            </a:fld>
            <a:endParaRPr lang="en-US" dirty="0"/>
          </a:p>
        </p:txBody>
      </p:sp>
    </p:spTree>
    <p:extLst>
      <p:ext uri="{BB962C8B-B14F-4D97-AF65-F5344CB8AC3E}">
        <p14:creationId xmlns:p14="http://schemas.microsoft.com/office/powerpoint/2010/main" val="3786855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348107-AFAE-423F-9568-7E23078C4BF2}" type="datetimeFigureOut">
              <a:rPr lang="en-US" smtClean="0"/>
              <a:t>20/10/2013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8518D4D-2C13-4F65-AC07-B15B00DB9AA0}" type="slidenum">
              <a:rPr lang="en-US" smtClean="0"/>
              <a:t>‹#›</a:t>
            </a:fld>
            <a:endParaRPr lang="en-US" dirty="0"/>
          </a:p>
        </p:txBody>
      </p:sp>
    </p:spTree>
    <p:extLst>
      <p:ext uri="{BB962C8B-B14F-4D97-AF65-F5344CB8AC3E}">
        <p14:creationId xmlns:p14="http://schemas.microsoft.com/office/powerpoint/2010/main" val="3394187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348107-AFAE-423F-9568-7E23078C4BF2}" type="datetimeFigureOut">
              <a:rPr lang="en-US" smtClean="0"/>
              <a:t>20/10/2013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8518D4D-2C13-4F65-AC07-B15B00DB9AA0}" type="slidenum">
              <a:rPr lang="en-US" smtClean="0"/>
              <a:t>‹#›</a:t>
            </a:fld>
            <a:endParaRPr lang="en-US" dirty="0"/>
          </a:p>
        </p:txBody>
      </p:sp>
    </p:spTree>
    <p:extLst>
      <p:ext uri="{BB962C8B-B14F-4D97-AF65-F5344CB8AC3E}">
        <p14:creationId xmlns:p14="http://schemas.microsoft.com/office/powerpoint/2010/main" val="63432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348107-AFAE-423F-9568-7E23078C4BF2}" type="datetimeFigureOut">
              <a:rPr lang="en-US" smtClean="0"/>
              <a:t>20/10/2013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518D4D-2C13-4F65-AC07-B15B00DB9AA0}" type="slidenum">
              <a:rPr lang="en-US" smtClean="0"/>
              <a:t>‹#›</a:t>
            </a:fld>
            <a:endParaRPr lang="en-US" dirty="0"/>
          </a:p>
        </p:txBody>
      </p:sp>
    </p:spTree>
    <p:extLst>
      <p:ext uri="{BB962C8B-B14F-4D97-AF65-F5344CB8AC3E}">
        <p14:creationId xmlns:p14="http://schemas.microsoft.com/office/powerpoint/2010/main" val="3761249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348107-AFAE-423F-9568-7E23078C4BF2}" type="datetimeFigureOut">
              <a:rPr lang="en-US" smtClean="0"/>
              <a:t>20/10/2013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518D4D-2C13-4F65-AC07-B15B00DB9AA0}" type="slidenum">
              <a:rPr lang="en-US" smtClean="0"/>
              <a:t>‹#›</a:t>
            </a:fld>
            <a:endParaRPr lang="en-US" dirty="0"/>
          </a:p>
        </p:txBody>
      </p:sp>
    </p:spTree>
    <p:extLst>
      <p:ext uri="{BB962C8B-B14F-4D97-AF65-F5344CB8AC3E}">
        <p14:creationId xmlns:p14="http://schemas.microsoft.com/office/powerpoint/2010/main" val="2300629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348107-AFAE-423F-9568-7E23078C4BF2}" type="datetimeFigureOut">
              <a:rPr lang="en-US" smtClean="0"/>
              <a:t>20/10/2013</a:t>
            </a:fld>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518D4D-2C13-4F65-AC07-B15B00DB9AA0}" type="slidenum">
              <a:rPr lang="en-US" smtClean="0"/>
              <a:t>‹#›</a:t>
            </a:fld>
            <a:endParaRPr lang="en-US" dirty="0"/>
          </a:p>
        </p:txBody>
      </p:sp>
    </p:spTree>
    <p:extLst>
      <p:ext uri="{BB962C8B-B14F-4D97-AF65-F5344CB8AC3E}">
        <p14:creationId xmlns:p14="http://schemas.microsoft.com/office/powerpoint/2010/main" val="3666376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76200"/>
            <a:ext cx="8534400" cy="3429000"/>
          </a:xfrm>
        </p:spPr>
        <p:txBody>
          <a:bodyPr>
            <a:normAutofit fontScale="90000"/>
          </a:bodyPr>
          <a:lstStyle/>
          <a:p>
            <a:r>
              <a:rPr lang="en-US" sz="27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International </a:t>
            </a:r>
            <a:r>
              <a:rPr lang="en-US" sz="27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Seminar on Modernizing Official Statistics:</a:t>
            </a:r>
            <a:br>
              <a:rPr lang="en-US" sz="27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27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Meeting Productivity and New Data Challenges</a:t>
            </a:r>
            <a:br>
              <a:rPr lang="en-US" sz="27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27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Tianjin, People’s Republic of China</a:t>
            </a:r>
            <a:br>
              <a:rPr lang="en-US" sz="27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27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24 - 26 October </a:t>
            </a:r>
            <a:r>
              <a:rPr lang="en-US" sz="27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2013</a:t>
            </a:r>
            <a:r>
              <a:rPr lang="en-US" sz="2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sz="2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2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2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sz="2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4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Modern </a:t>
            </a:r>
            <a:r>
              <a:rPr lang="en-US" sz="4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Management and Structure of </a:t>
            </a:r>
            <a:r>
              <a:rPr lang="en-US" sz="4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Statistical </a:t>
            </a:r>
            <a:r>
              <a:rPr lang="en-US" sz="4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Organization </a:t>
            </a:r>
            <a:endPar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43000" y="4343400"/>
            <a:ext cx="7162800" cy="1600200"/>
          </a:xfrm>
        </p:spPr>
        <p:txBody>
          <a:bodyPr>
            <a:normAutofit fontScale="70000" lnSpcReduction="20000"/>
          </a:bodyPr>
          <a:lstStyle/>
          <a:p>
            <a:r>
              <a:rPr lang="en-US" b="1" dirty="0" err="1" smtClean="0">
                <a:solidFill>
                  <a:schemeClr val="tx1"/>
                </a:solidFill>
                <a:latin typeface="Times New Roman" panose="02020603050405020304" pitchFamily="18" charset="0"/>
                <a:cs typeface="Times New Roman" panose="02020603050405020304" pitchFamily="18" charset="0"/>
              </a:rPr>
              <a:t>Phetsamone</a:t>
            </a:r>
            <a:r>
              <a:rPr lang="en-US" b="1" dirty="0" smtClean="0">
                <a:solidFill>
                  <a:schemeClr val="tx1"/>
                </a:solidFill>
                <a:latin typeface="Times New Roman" panose="02020603050405020304" pitchFamily="18" charset="0"/>
                <a:cs typeface="Times New Roman" panose="02020603050405020304" pitchFamily="18" charset="0"/>
              </a:rPr>
              <a:t> </a:t>
            </a:r>
            <a:r>
              <a:rPr lang="en-US" b="1" dirty="0" err="1" smtClean="0">
                <a:solidFill>
                  <a:schemeClr val="tx1"/>
                </a:solidFill>
                <a:latin typeface="Times New Roman" panose="02020603050405020304" pitchFamily="18" charset="0"/>
                <a:cs typeface="Times New Roman" panose="02020603050405020304" pitchFamily="18" charset="0"/>
              </a:rPr>
              <a:t>Sone</a:t>
            </a:r>
            <a:r>
              <a:rPr lang="en-US" b="1" dirty="0" smtClean="0">
                <a:solidFill>
                  <a:schemeClr val="tx1"/>
                </a:solidFill>
                <a:latin typeface="Times New Roman" panose="02020603050405020304" pitchFamily="18" charset="0"/>
                <a:cs typeface="Times New Roman" panose="02020603050405020304" pitchFamily="18" charset="0"/>
              </a:rPr>
              <a:t> </a:t>
            </a:r>
          </a:p>
          <a:p>
            <a:r>
              <a:rPr lang="en-US" b="1" dirty="0" smtClean="0">
                <a:solidFill>
                  <a:schemeClr val="tx1"/>
                </a:solidFill>
                <a:latin typeface="Times New Roman" panose="02020603050405020304" pitchFamily="18" charset="0"/>
                <a:cs typeface="Times New Roman" panose="02020603050405020304" pitchFamily="18" charset="0"/>
              </a:rPr>
              <a:t>Director General, Department of Economic Statistics </a:t>
            </a:r>
          </a:p>
          <a:p>
            <a:r>
              <a:rPr lang="en-US" b="1" dirty="0" smtClean="0">
                <a:solidFill>
                  <a:schemeClr val="tx1"/>
                </a:solidFill>
                <a:latin typeface="Times New Roman" panose="02020603050405020304" pitchFamily="18" charset="0"/>
                <a:cs typeface="Times New Roman" panose="02020603050405020304" pitchFamily="18" charset="0"/>
              </a:rPr>
              <a:t>Lao Statistics Bureau (LSB)</a:t>
            </a:r>
          </a:p>
          <a:p>
            <a:r>
              <a:rPr lang="en-US" b="1" dirty="0" smtClean="0">
                <a:solidFill>
                  <a:schemeClr val="tx1"/>
                </a:solidFill>
                <a:latin typeface="Times New Roman" panose="02020603050405020304" pitchFamily="18" charset="0"/>
                <a:cs typeface="Times New Roman" panose="02020603050405020304" pitchFamily="18" charset="0"/>
              </a:rPr>
              <a:t>Ministry of Planning and Investment ( MPI), LAO PDR. </a:t>
            </a:r>
          </a:p>
          <a:p>
            <a:endParaRPr lang="en-US"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94375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GB" b="1" dirty="0" smtClean="0">
                <a:latin typeface="Times New Roman" panose="02020603050405020304" pitchFamily="18" charset="0"/>
                <a:cs typeface="Times New Roman" panose="02020603050405020304" pitchFamily="18" charset="0"/>
              </a:rPr>
              <a:t>The wider National Statistics System (NSS)</a:t>
            </a:r>
            <a:endParaRPr lang="en-GB" b="1" dirty="0">
              <a:latin typeface="Times New Roman" panose="02020603050405020304" pitchFamily="18" charset="0"/>
              <a:cs typeface="Times New Roman" panose="02020603050405020304"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625601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507782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915400" cy="1143000"/>
          </a:xfrm>
        </p:spPr>
        <p:txBody>
          <a:bodyPr>
            <a:noAutofit/>
          </a:bodyPr>
          <a:lstStyle/>
          <a:p>
            <a:pPr lvl="0"/>
            <a:r>
              <a:rPr 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Management  and Organizational </a:t>
            </a:r>
            <a:r>
              <a:rPr lang="en-US"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a:t>
            </a:r>
            <a:r>
              <a:rPr 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tructure </a:t>
            </a:r>
            <a:br>
              <a:rPr 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of National Statistics System (NSS) in Lao PDR</a:t>
            </a:r>
            <a:endParaRPr lang="en-US"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04800" y="1600201"/>
            <a:ext cx="8458200" cy="4876799"/>
          </a:xfrm>
        </p:spPr>
        <p:txBody>
          <a:bodyPr>
            <a:normAutofit fontScale="85000" lnSpcReduction="10000"/>
          </a:bodyPr>
          <a:lstStyle/>
          <a:p>
            <a:r>
              <a:rPr lang="en-US" b="1" dirty="0" smtClean="0">
                <a:latin typeface="Times New Roman" pitchFamily="18" charset="0"/>
                <a:cs typeface="Times New Roman" pitchFamily="18" charset="0"/>
              </a:rPr>
              <a:t>National Statistics System is a Decentralize System </a:t>
            </a:r>
          </a:p>
          <a:p>
            <a:pPr lvl="1"/>
            <a:r>
              <a:rPr lang="en-US" b="1" i="1" dirty="0" smtClean="0">
                <a:solidFill>
                  <a:schemeClr val="accent6">
                    <a:lumMod val="75000"/>
                  </a:schemeClr>
                </a:solidFill>
                <a:latin typeface="Times New Roman" pitchFamily="18" charset="0"/>
                <a:cs typeface="Times New Roman" pitchFamily="18" charset="0"/>
              </a:rPr>
              <a:t>Vertical line ( system) </a:t>
            </a:r>
            <a:r>
              <a:rPr lang="en-US" b="1" dirty="0" smtClean="0">
                <a:solidFill>
                  <a:schemeClr val="accent6">
                    <a:lumMod val="75000"/>
                  </a:schemeClr>
                </a:solidFill>
                <a:latin typeface="Times New Roman" pitchFamily="18" charset="0"/>
                <a:cs typeface="Times New Roman" pitchFamily="18" charset="0"/>
              </a:rPr>
              <a:t>includes </a:t>
            </a:r>
            <a:r>
              <a:rPr lang="en-GB" b="1" dirty="0" smtClean="0">
                <a:solidFill>
                  <a:schemeClr val="accent6">
                    <a:lumMod val="75000"/>
                  </a:schemeClr>
                </a:solidFill>
                <a:latin typeface="Times New Roman" pitchFamily="18" charset="0"/>
                <a:cs typeface="Times New Roman" pitchFamily="18" charset="0"/>
              </a:rPr>
              <a:t>provincial, district and village authorities</a:t>
            </a:r>
            <a:endParaRPr lang="en-US" b="1" dirty="0" smtClean="0">
              <a:solidFill>
                <a:schemeClr val="accent6">
                  <a:lumMod val="75000"/>
                </a:schemeClr>
              </a:solidFill>
              <a:latin typeface="Times New Roman" pitchFamily="18" charset="0"/>
              <a:cs typeface="Times New Roman" pitchFamily="18" charset="0"/>
            </a:endParaRPr>
          </a:p>
          <a:p>
            <a:pPr lvl="1"/>
            <a:r>
              <a:rPr lang="en-GB" b="1" i="1" dirty="0" smtClean="0">
                <a:latin typeface="Times New Roman" pitchFamily="18" charset="0"/>
                <a:cs typeface="Times New Roman" pitchFamily="18" charset="0"/>
              </a:rPr>
              <a:t>Horizontal line (system) </a:t>
            </a:r>
            <a:r>
              <a:rPr lang="en-GB" b="1" dirty="0" smtClean="0">
                <a:latin typeface="Times New Roman" pitchFamily="18" charset="0"/>
                <a:cs typeface="Times New Roman" pitchFamily="18" charset="0"/>
              </a:rPr>
              <a:t>includes ministries, ministry-equivalent agencies </a:t>
            </a:r>
            <a:endParaRPr lang="en-US" b="1" dirty="0" smtClean="0">
              <a:latin typeface="Times New Roman" pitchFamily="18" charset="0"/>
              <a:cs typeface="Times New Roman" pitchFamily="18" charset="0"/>
            </a:endParaRPr>
          </a:p>
          <a:p>
            <a:pPr lvl="1"/>
            <a:r>
              <a:rPr lang="en-GB" b="1" dirty="0" smtClean="0">
                <a:latin typeface="Times New Roman" pitchFamily="18" charset="0"/>
                <a:cs typeface="Times New Roman" pitchFamily="18" charset="0"/>
              </a:rPr>
              <a:t>The Department of Statistics (</a:t>
            </a:r>
            <a:r>
              <a:rPr lang="en-GB" b="1" dirty="0" err="1" smtClean="0">
                <a:latin typeface="Times New Roman" pitchFamily="18" charset="0"/>
                <a:cs typeface="Times New Roman" pitchFamily="18" charset="0"/>
              </a:rPr>
              <a:t>DoS</a:t>
            </a:r>
            <a:r>
              <a:rPr lang="en-GB" b="1" dirty="0" smtClean="0">
                <a:latin typeface="Times New Roman" pitchFamily="18" charset="0"/>
                <a:cs typeface="Times New Roman" pitchFamily="18" charset="0"/>
              </a:rPr>
              <a:t>) is an organ of the Ministry of Planning and Investment (MPI). Based on  the Statistics Law, currently </a:t>
            </a:r>
            <a:r>
              <a:rPr lang="en-GB" b="1" dirty="0" err="1" smtClean="0">
                <a:latin typeface="Times New Roman" pitchFamily="18" charset="0"/>
                <a:cs typeface="Times New Roman" pitchFamily="18" charset="0"/>
              </a:rPr>
              <a:t>DoS</a:t>
            </a:r>
            <a:r>
              <a:rPr lang="en-GB" b="1" dirty="0" smtClean="0">
                <a:latin typeface="Times New Roman" pitchFamily="18" charset="0"/>
                <a:cs typeface="Times New Roman" pitchFamily="18" charset="0"/>
              </a:rPr>
              <a:t> upgraded its status to   a sub-Ministry and renamed as </a:t>
            </a:r>
            <a:r>
              <a:rPr lang="en-GB" b="1" i="1" u="sng" dirty="0" smtClean="0">
                <a:latin typeface="Times New Roman" pitchFamily="18" charset="0"/>
                <a:cs typeface="Times New Roman" pitchFamily="18" charset="0"/>
              </a:rPr>
              <a:t>Lao Bureau Statistics </a:t>
            </a:r>
            <a:r>
              <a:rPr lang="en-GB" b="1" i="1" dirty="0" smtClean="0">
                <a:latin typeface="Times New Roman" pitchFamily="18" charset="0"/>
                <a:cs typeface="Times New Roman" pitchFamily="18" charset="0"/>
              </a:rPr>
              <a:t>(LSB) under MPI.   </a:t>
            </a:r>
            <a:endParaRPr lang="en-US" b="1" i="1" dirty="0" smtClean="0">
              <a:latin typeface="Times New Roman" pitchFamily="18" charset="0"/>
              <a:cs typeface="Times New Roman" pitchFamily="18" charset="0"/>
            </a:endParaRPr>
          </a:p>
          <a:p>
            <a:pPr lvl="1"/>
            <a:r>
              <a:rPr lang="en-GB" b="1" dirty="0" smtClean="0">
                <a:latin typeface="Times New Roman" pitchFamily="18" charset="0"/>
                <a:cs typeface="Times New Roman" pitchFamily="18" charset="0"/>
              </a:rPr>
              <a:t>The LSB is the coordinating body of production and dissemination of statistics and information within the national statistical system</a:t>
            </a:r>
            <a:endParaRPr lang="en-US" b="1"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9179389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715962"/>
          </a:xfrm>
        </p:spPr>
        <p:txBody>
          <a:bodyPr>
            <a:noAutofit/>
          </a:bodyPr>
          <a:lstStyle/>
          <a:p>
            <a:r>
              <a:rPr 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Current Organizational Structure </a:t>
            </a:r>
            <a:r>
              <a:rPr lang="en-US"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of </a:t>
            </a:r>
            <a:r>
              <a:rPr 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Lao Statistics Bureau (LSB) </a:t>
            </a:r>
            <a:endParaRPr lang="en-US"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11700223"/>
              </p:ext>
            </p:extLst>
          </p:nvPr>
        </p:nvGraphicFramePr>
        <p:xfrm>
          <a:off x="152400" y="304800"/>
          <a:ext cx="8610600" cy="6324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609600" y="5715000"/>
            <a:ext cx="8077200" cy="646331"/>
          </a:xfrm>
          <a:prstGeom prst="rect">
            <a:avLst/>
          </a:prstGeom>
          <a:noFill/>
        </p:spPr>
        <p:txBody>
          <a:bodyPr wrap="square" rtlCol="0">
            <a:spAutoFit/>
          </a:bodyPr>
          <a:lstStyle/>
          <a:p>
            <a:r>
              <a:rPr lang="en-US" dirty="0" smtClean="0"/>
              <a:t>Established structure as a mean of Delegating Authority and Sharing Responsibilities. </a:t>
            </a:r>
          </a:p>
          <a:p>
            <a:r>
              <a:rPr lang="en-US" dirty="0" smtClean="0"/>
              <a:t>LSB staffs: 106 (2013) by 2015 (160 ) and 2020 (200).  </a:t>
            </a:r>
            <a:endParaRPr lang="en-US" dirty="0"/>
          </a:p>
        </p:txBody>
      </p:sp>
    </p:spTree>
    <p:extLst>
      <p:ext uri="{BB962C8B-B14F-4D97-AF65-F5344CB8AC3E}">
        <p14:creationId xmlns:p14="http://schemas.microsoft.com/office/powerpoint/2010/main" val="36430615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2800" b="1" dirty="0" smtClean="0">
                <a:latin typeface="Times New Roman" panose="02020603050405020304" pitchFamily="18" charset="0"/>
                <a:cs typeface="Times New Roman" panose="02020603050405020304" pitchFamily="18" charset="0"/>
              </a:rPr>
              <a:t>Structure of Statistics Organization:  </a:t>
            </a:r>
            <a:br>
              <a:rPr lang="en-US" sz="2800" b="1" dirty="0" smtClean="0">
                <a:latin typeface="Times New Roman" panose="02020603050405020304" pitchFamily="18" charset="0"/>
                <a:cs typeface="Times New Roman" panose="02020603050405020304" pitchFamily="18" charset="0"/>
              </a:rPr>
            </a:br>
            <a:r>
              <a:rPr lang="en-US" sz="2800" b="1" dirty="0" smtClean="0">
                <a:latin typeface="Times New Roman" panose="02020603050405020304" pitchFamily="18" charset="0"/>
                <a:cs typeface="Times New Roman" panose="02020603050405020304" pitchFamily="18" charset="0"/>
              </a:rPr>
              <a:t>Vertical System ( Province Statistics Center )</a:t>
            </a:r>
            <a:endParaRPr lang="en-US" sz="2800" b="1" dirty="0">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p:txBody>
          <a:bodyPr/>
          <a:lstStyle/>
          <a:p>
            <a:pPr algn="ctr"/>
            <a:r>
              <a:rPr lang="en-US" dirty="0" smtClean="0"/>
              <a:t> </a:t>
            </a:r>
            <a:endParaRPr lang="en-US" dirty="0"/>
          </a:p>
        </p:txBody>
      </p:sp>
      <p:sp>
        <p:nvSpPr>
          <p:cNvPr id="5" name="Text Placeholder 4"/>
          <p:cNvSpPr>
            <a:spLocks noGrp="1"/>
          </p:cNvSpPr>
          <p:nvPr>
            <p:ph type="body" sz="quarter" idx="3"/>
          </p:nvPr>
        </p:nvSpPr>
        <p:spPr/>
        <p:txBody>
          <a:bodyPr>
            <a:normAutofit fontScale="77500" lnSpcReduction="20000"/>
          </a:bodyPr>
          <a:lstStyle/>
          <a:p>
            <a:pPr algn="ctr"/>
            <a:r>
              <a:rPr lang="en-US" dirty="0" smtClean="0"/>
              <a:t>Structure </a:t>
            </a:r>
          </a:p>
          <a:p>
            <a:pPr algn="ctr"/>
            <a:r>
              <a:rPr lang="en-US" dirty="0" smtClean="0"/>
              <a:t>Provincial Statistics Center </a:t>
            </a:r>
            <a:endParaRPr lang="en-US" dirty="0"/>
          </a:p>
        </p:txBody>
      </p:sp>
      <p:graphicFrame>
        <p:nvGraphicFramePr>
          <p:cNvPr id="8" name="Content Placeholder 7"/>
          <p:cNvGraphicFramePr>
            <a:graphicFrameLocks noGrp="1"/>
          </p:cNvGraphicFramePr>
          <p:nvPr>
            <p:ph sz="quarter" idx="4"/>
            <p:extLst>
              <p:ext uri="{D42A27DB-BD31-4B8C-83A1-F6EECF244321}">
                <p14:modId xmlns:p14="http://schemas.microsoft.com/office/powerpoint/2010/main" val="3025300488"/>
              </p:ext>
            </p:extLst>
          </p:nvPr>
        </p:nvGraphicFramePr>
        <p:xfrm>
          <a:off x="4648200" y="1371600"/>
          <a:ext cx="40417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ontent Placeholder 3"/>
          <p:cNvSpPr>
            <a:spLocks noGrp="1"/>
          </p:cNvSpPr>
          <p:nvPr>
            <p:ph sz="half" idx="2"/>
          </p:nvPr>
        </p:nvSpPr>
        <p:spPr>
          <a:xfrm>
            <a:off x="457201" y="1447800"/>
            <a:ext cx="4040188" cy="4678363"/>
          </a:xfrm>
        </p:spPr>
        <p:txBody>
          <a:bodyPr/>
          <a:lstStyle/>
          <a:p>
            <a:r>
              <a:rPr lang="en-US" dirty="0" smtClean="0">
                <a:latin typeface="Times New Roman" panose="02020603050405020304" pitchFamily="18" charset="0"/>
                <a:cs typeface="Times New Roman" panose="02020603050405020304" pitchFamily="18" charset="0"/>
              </a:rPr>
              <a:t>At the provincial level head and deputy head of SCP ( 16 provinces and Vientiane Capital ) appointed. </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Its staffing: 5-7( 2013), by 2015 (6-10) with possible expansion to 15 for some provinces.  </a:t>
            </a:r>
          </a:p>
          <a:p>
            <a:pPr marL="0" indent="0">
              <a:buNone/>
            </a:pP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23747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normAutofit fontScale="90000"/>
          </a:bodyPr>
          <a:lstStyle/>
          <a:p>
            <a:r>
              <a:rPr lang="en-US" sz="3600" b="1" dirty="0" smtClean="0">
                <a:latin typeface="Times New Roman" panose="02020603050405020304" pitchFamily="18" charset="0"/>
                <a:cs typeface="Times New Roman" panose="02020603050405020304" pitchFamily="18" charset="0"/>
              </a:rPr>
              <a:t>Structure of Statistics Organization:  </a:t>
            </a:r>
            <a:br>
              <a:rPr lang="en-US" sz="3600" b="1" dirty="0" smtClean="0">
                <a:latin typeface="Times New Roman" panose="02020603050405020304" pitchFamily="18" charset="0"/>
                <a:cs typeface="Times New Roman" panose="02020603050405020304" pitchFamily="18" charset="0"/>
              </a:rPr>
            </a:br>
            <a:r>
              <a:rPr lang="en-US" sz="3600" b="1" dirty="0" smtClean="0">
                <a:latin typeface="Times New Roman" panose="02020603050405020304" pitchFamily="18" charset="0"/>
                <a:cs typeface="Times New Roman" panose="02020603050405020304" pitchFamily="18" charset="0"/>
              </a:rPr>
              <a:t>Vertical System ( Province Statistics Center )</a:t>
            </a:r>
            <a:endParaRPr lang="en-US" sz="3600" b="1" dirty="0">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p:txBody>
          <a:bodyPr/>
          <a:lstStyle/>
          <a:p>
            <a:pPr algn="ctr"/>
            <a:r>
              <a:rPr lang="en-US" dirty="0" smtClean="0"/>
              <a:t> </a:t>
            </a:r>
            <a:endParaRPr lang="en-US" dirty="0"/>
          </a:p>
        </p:txBody>
      </p:sp>
      <p:sp>
        <p:nvSpPr>
          <p:cNvPr id="5" name="Text Placeholder 4"/>
          <p:cNvSpPr>
            <a:spLocks noGrp="1"/>
          </p:cNvSpPr>
          <p:nvPr>
            <p:ph type="body" sz="quarter" idx="3"/>
          </p:nvPr>
        </p:nvSpPr>
        <p:spPr>
          <a:xfrm>
            <a:off x="4648200" y="1371600"/>
            <a:ext cx="4041775" cy="639762"/>
          </a:xfrm>
        </p:spPr>
        <p:txBody>
          <a:bodyPr>
            <a:normAutofit fontScale="77500" lnSpcReduction="20000"/>
          </a:bodyPr>
          <a:lstStyle/>
          <a:p>
            <a:pPr algn="ctr"/>
            <a:r>
              <a:rPr lang="en-US" dirty="0" smtClean="0"/>
              <a:t>Structure </a:t>
            </a:r>
          </a:p>
          <a:p>
            <a:pPr algn="ctr"/>
            <a:r>
              <a:rPr lang="en-US" dirty="0" smtClean="0"/>
              <a:t>Provincial Statistics Center </a:t>
            </a:r>
            <a:endParaRPr lang="en-US" dirty="0"/>
          </a:p>
        </p:txBody>
      </p:sp>
      <p:graphicFrame>
        <p:nvGraphicFramePr>
          <p:cNvPr id="8" name="Content Placeholder 7"/>
          <p:cNvGraphicFramePr>
            <a:graphicFrameLocks noGrp="1"/>
          </p:cNvGraphicFramePr>
          <p:nvPr>
            <p:ph sz="quarter" idx="4"/>
            <p:extLst>
              <p:ext uri="{D42A27DB-BD31-4B8C-83A1-F6EECF244321}">
                <p14:modId xmlns:p14="http://schemas.microsoft.com/office/powerpoint/2010/main" val="325759074"/>
              </p:ext>
            </p:extLst>
          </p:nvPr>
        </p:nvGraphicFramePr>
        <p:xfrm>
          <a:off x="4800600" y="2133600"/>
          <a:ext cx="4041775"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ontent Placeholder 3"/>
          <p:cNvSpPr>
            <a:spLocks noGrp="1"/>
          </p:cNvSpPr>
          <p:nvPr>
            <p:ph sz="half" idx="2"/>
          </p:nvPr>
        </p:nvSpPr>
        <p:spPr>
          <a:xfrm>
            <a:off x="457201" y="1676400"/>
            <a:ext cx="4040188" cy="4876800"/>
          </a:xfrm>
        </p:spPr>
        <p:txBody>
          <a:bodyPr>
            <a:normAutofit fontScale="77500" lnSpcReduction="20000"/>
          </a:bodyPr>
          <a:lstStyle/>
          <a:p>
            <a:r>
              <a:rPr lang="en-US" dirty="0" smtClean="0">
                <a:latin typeface="Times New Roman" panose="02020603050405020304" pitchFamily="18" charset="0"/>
                <a:cs typeface="Times New Roman" panose="02020603050405020304" pitchFamily="18" charset="0"/>
              </a:rPr>
              <a:t>At the District level head and deputy head of DCP ( 5 provinces and Vientiane Capital) appointed     (on going) </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Its staffing: 1-3( 2013), by 2015 (4-6) with possible expansion for some large districts.</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Priority will be focused on 51 districts ( under the scope of Government pilot program of the decentralization policies implementation  ) including the setting up the Village Statistics Unit. </a:t>
            </a:r>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Data collector at Village level ( 1-2 persons )</a:t>
            </a: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65662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txBox="1">
            <a:spLocks noGrp="1"/>
          </p:cNvSpPr>
          <p:nvPr/>
        </p:nvSpPr>
        <p:spPr>
          <a:xfrm>
            <a:off x="7924800" y="6356354"/>
            <a:ext cx="762000" cy="365125"/>
          </a:xfrm>
          <a:prstGeom prst="rect">
            <a:avLst/>
          </a:prstGeom>
          <a:noFill/>
        </p:spPr>
        <p:txBody>
          <a:bodyPr lIns="0" tIns="0" rIns="0" bIns="0" anchor="b"/>
          <a:lstStyle/>
          <a:p>
            <a:pPr algn="r">
              <a:defRPr/>
            </a:pPr>
            <a:fld id="{6593341F-3FEF-443F-A530-0B511E9762C4}" type="slidenum">
              <a:rPr lang="en-US" sz="1100">
                <a:solidFill>
                  <a:schemeClr val="tx2">
                    <a:shade val="90000"/>
                  </a:schemeClr>
                </a:solidFill>
              </a:rPr>
              <a:pPr algn="r">
                <a:defRPr/>
              </a:pPr>
              <a:t>15</a:t>
            </a:fld>
            <a:endParaRPr lang="en-US" sz="1100" dirty="0">
              <a:solidFill>
                <a:schemeClr val="tx2">
                  <a:shade val="90000"/>
                </a:schemeClr>
              </a:solidFill>
            </a:endParaRPr>
          </a:p>
        </p:txBody>
      </p:sp>
      <p:sp>
        <p:nvSpPr>
          <p:cNvPr id="4100" name="Rectangle 66"/>
          <p:cNvSpPr>
            <a:spLocks noChangeArrowheads="1"/>
          </p:cNvSpPr>
          <p:nvPr/>
        </p:nvSpPr>
        <p:spPr bwMode="auto">
          <a:xfrm>
            <a:off x="5" y="3539140"/>
            <a:ext cx="171521" cy="362726"/>
          </a:xfrm>
          <a:prstGeom prst="rect">
            <a:avLst/>
          </a:prstGeom>
          <a:noFill/>
          <a:ln w="9525">
            <a:noFill/>
            <a:miter lim="800000"/>
            <a:headEnd/>
            <a:tailEnd/>
          </a:ln>
        </p:spPr>
        <p:txBody>
          <a:bodyPr wrap="none" lIns="84899" tIns="42449" rIns="84899" bIns="42449" anchor="ctr">
            <a:spAutoFit/>
          </a:bodyPr>
          <a:lstStyle/>
          <a:p>
            <a:pPr eaLnBrk="0" hangingPunct="0"/>
            <a:endParaRPr lang="th-TH">
              <a:latin typeface="Arial" charset="0"/>
            </a:endParaRPr>
          </a:p>
        </p:txBody>
      </p:sp>
      <p:sp>
        <p:nvSpPr>
          <p:cNvPr id="4101" name="Rectangle 67"/>
          <p:cNvSpPr>
            <a:spLocks noChangeArrowheads="1"/>
          </p:cNvSpPr>
          <p:nvPr/>
        </p:nvSpPr>
        <p:spPr bwMode="auto">
          <a:xfrm>
            <a:off x="5" y="3539140"/>
            <a:ext cx="171521" cy="362726"/>
          </a:xfrm>
          <a:prstGeom prst="rect">
            <a:avLst/>
          </a:prstGeom>
          <a:noFill/>
          <a:ln w="9525">
            <a:noFill/>
            <a:miter lim="800000"/>
            <a:headEnd/>
            <a:tailEnd/>
          </a:ln>
        </p:spPr>
        <p:txBody>
          <a:bodyPr wrap="none" lIns="84899" tIns="42449" rIns="84899" bIns="42449" anchor="ctr">
            <a:spAutoFit/>
          </a:bodyPr>
          <a:lstStyle/>
          <a:p>
            <a:pPr eaLnBrk="0" hangingPunct="0"/>
            <a:endParaRPr lang="th-TH">
              <a:latin typeface="Arial" charset="0"/>
            </a:endParaRPr>
          </a:p>
        </p:txBody>
      </p:sp>
      <p:sp>
        <p:nvSpPr>
          <p:cNvPr id="4102" name="_s1909"/>
          <p:cNvSpPr>
            <a:spLocks noChangeArrowheads="1"/>
          </p:cNvSpPr>
          <p:nvPr/>
        </p:nvSpPr>
        <p:spPr bwMode="auto">
          <a:xfrm>
            <a:off x="6096004" y="2252666"/>
            <a:ext cx="2868613" cy="338137"/>
          </a:xfrm>
          <a:prstGeom prst="roundRect">
            <a:avLst>
              <a:gd name="adj" fmla="val 16667"/>
            </a:avLst>
          </a:prstGeom>
          <a:solidFill>
            <a:srgbClr val="CCFFCC"/>
          </a:solidFill>
          <a:ln w="9525">
            <a:solidFill>
              <a:srgbClr val="000000"/>
            </a:solidFill>
            <a:round/>
            <a:headEnd/>
            <a:tailEnd/>
          </a:ln>
        </p:spPr>
        <p:txBody>
          <a:bodyPr lIns="0" tIns="0" rIns="0" bIns="0" anchor="ctr"/>
          <a:lstStyle/>
          <a:p>
            <a:pPr algn="just">
              <a:spcAft>
                <a:spcPts val="929"/>
              </a:spcAft>
            </a:pPr>
            <a:r>
              <a:rPr lang="en-US" sz="1500" b="1" dirty="0">
                <a:solidFill>
                  <a:srgbClr val="000000"/>
                </a:solidFill>
                <a:latin typeface="Times New Roman" panose="02020603050405020304" pitchFamily="18" charset="0"/>
                <a:ea typeface="Arial" charset="0"/>
                <a:cs typeface="Times New Roman" panose="02020603050405020304" pitchFamily="18" charset="0"/>
              </a:rPr>
              <a:t>       </a:t>
            </a:r>
            <a:r>
              <a:rPr lang="en-US" sz="1500" b="1" dirty="0" smtClean="0">
                <a:solidFill>
                  <a:srgbClr val="000000"/>
                </a:solidFill>
                <a:latin typeface="Times New Roman" panose="02020603050405020304" pitchFamily="18" charset="0"/>
                <a:ea typeface="Arial" charset="0"/>
                <a:cs typeface="Times New Roman" panose="02020603050405020304" pitchFamily="18" charset="0"/>
              </a:rPr>
              <a:t>Lao Statistics Bureau</a:t>
            </a:r>
            <a:endParaRPr lang="en-US" dirty="0">
              <a:latin typeface="Times New Roman" panose="02020603050405020304" pitchFamily="18" charset="0"/>
              <a:ea typeface="Arial" charset="0"/>
              <a:cs typeface="Times New Roman" panose="02020603050405020304" pitchFamily="18" charset="0"/>
            </a:endParaRPr>
          </a:p>
        </p:txBody>
      </p:sp>
      <p:grpSp>
        <p:nvGrpSpPr>
          <p:cNvPr id="2" name="Group 75"/>
          <p:cNvGrpSpPr>
            <a:grpSpLocks/>
          </p:cNvGrpSpPr>
          <p:nvPr/>
        </p:nvGrpSpPr>
        <p:grpSpPr bwMode="auto">
          <a:xfrm>
            <a:off x="6053141" y="1828899"/>
            <a:ext cx="2938463" cy="457102"/>
            <a:chOff x="501" y="3542"/>
            <a:chExt cx="4331" cy="1486"/>
          </a:xfrm>
        </p:grpSpPr>
        <p:sp>
          <p:nvSpPr>
            <p:cNvPr id="4160" name="_s2042"/>
            <p:cNvSpPr>
              <a:spLocks noChangeArrowheads="1"/>
            </p:cNvSpPr>
            <p:nvPr/>
          </p:nvSpPr>
          <p:spPr bwMode="auto">
            <a:xfrm>
              <a:off x="501" y="3542"/>
              <a:ext cx="4331" cy="1486"/>
            </a:xfrm>
            <a:prstGeom prst="roundRect">
              <a:avLst>
                <a:gd name="adj" fmla="val 16667"/>
              </a:avLst>
            </a:prstGeom>
            <a:solidFill>
              <a:srgbClr val="BBE0E3"/>
            </a:solidFill>
            <a:ln w="9525">
              <a:solidFill>
                <a:srgbClr val="000000"/>
              </a:solidFill>
              <a:round/>
              <a:headEnd/>
              <a:tailEnd/>
            </a:ln>
          </p:spPr>
          <p:txBody>
            <a:bodyPr lIns="0" tIns="0" rIns="0" bIns="0" anchor="ctr"/>
            <a:lstStyle/>
            <a:p>
              <a:pPr algn="ctr">
                <a:spcAft>
                  <a:spcPts val="929"/>
                </a:spcAft>
              </a:pPr>
              <a:r>
                <a:rPr lang="en-US" sz="1500" dirty="0" smtClean="0"/>
                <a:t> </a:t>
              </a:r>
              <a:r>
                <a:rPr lang="en-US" sz="1500" dirty="0" smtClean="0">
                  <a:latin typeface="Times New Roman" panose="02020603050405020304" pitchFamily="18" charset="0"/>
                  <a:cs typeface="Times New Roman" panose="02020603050405020304" pitchFamily="18" charset="0"/>
                </a:rPr>
                <a:t>Ministry of Planning and Investment</a:t>
              </a:r>
              <a:endParaRPr lang="en-US" sz="1500" dirty="0">
                <a:latin typeface="Times New Roman" panose="02020603050405020304" pitchFamily="18" charset="0"/>
                <a:ea typeface="Arial" charset="0"/>
                <a:cs typeface="Times New Roman" panose="02020603050405020304" pitchFamily="18" charset="0"/>
              </a:endParaRPr>
            </a:p>
          </p:txBody>
        </p:sp>
      </p:grpSp>
      <p:grpSp>
        <p:nvGrpSpPr>
          <p:cNvPr id="3" name="Group 77"/>
          <p:cNvGrpSpPr>
            <a:grpSpLocks/>
          </p:cNvGrpSpPr>
          <p:nvPr/>
        </p:nvGrpSpPr>
        <p:grpSpPr bwMode="auto">
          <a:xfrm>
            <a:off x="6172203" y="3352801"/>
            <a:ext cx="2863851" cy="338138"/>
            <a:chOff x="501" y="3815"/>
            <a:chExt cx="4331" cy="1213"/>
          </a:xfrm>
        </p:grpSpPr>
        <p:sp>
          <p:nvSpPr>
            <p:cNvPr id="4159" name="_s2042"/>
            <p:cNvSpPr>
              <a:spLocks noChangeArrowheads="1"/>
            </p:cNvSpPr>
            <p:nvPr/>
          </p:nvSpPr>
          <p:spPr bwMode="auto">
            <a:xfrm>
              <a:off x="501" y="3815"/>
              <a:ext cx="4331" cy="1213"/>
            </a:xfrm>
            <a:prstGeom prst="roundRect">
              <a:avLst>
                <a:gd name="adj" fmla="val 16667"/>
              </a:avLst>
            </a:prstGeom>
            <a:solidFill>
              <a:srgbClr val="BBE0E3"/>
            </a:solidFill>
            <a:ln w="9525">
              <a:solidFill>
                <a:srgbClr val="000000"/>
              </a:solidFill>
              <a:round/>
              <a:headEnd/>
              <a:tailEnd/>
            </a:ln>
          </p:spPr>
          <p:txBody>
            <a:bodyPr lIns="0" tIns="0" rIns="0" bIns="0" anchor="ctr"/>
            <a:lstStyle/>
            <a:p>
              <a:pPr algn="ctr">
                <a:spcAft>
                  <a:spcPts val="929"/>
                </a:spcAft>
              </a:pPr>
              <a:r>
                <a:rPr lang="en-US" sz="1500" dirty="0" smtClean="0">
                  <a:solidFill>
                    <a:srgbClr val="000000"/>
                  </a:solidFill>
                  <a:latin typeface="Times New Roman" panose="02020603050405020304" pitchFamily="18" charset="0"/>
                  <a:ea typeface="Arial" charset="0"/>
                  <a:cs typeface="Times New Roman" panose="02020603050405020304" pitchFamily="18" charset="0"/>
                </a:rPr>
                <a:t>Statistics Centre of Province </a:t>
              </a:r>
              <a:endParaRPr lang="en-US" sz="1500" dirty="0">
                <a:latin typeface="Times New Roman" panose="02020603050405020304" pitchFamily="18" charset="0"/>
                <a:ea typeface="Arial" charset="0"/>
                <a:cs typeface="Times New Roman" panose="02020603050405020304" pitchFamily="18" charset="0"/>
              </a:endParaRPr>
            </a:p>
          </p:txBody>
        </p:sp>
      </p:grpSp>
      <p:grpSp>
        <p:nvGrpSpPr>
          <p:cNvPr id="4" name="Group 79"/>
          <p:cNvGrpSpPr>
            <a:grpSpLocks/>
          </p:cNvGrpSpPr>
          <p:nvPr/>
        </p:nvGrpSpPr>
        <p:grpSpPr bwMode="auto">
          <a:xfrm>
            <a:off x="6172204" y="4267201"/>
            <a:ext cx="2925763" cy="338138"/>
            <a:chOff x="501" y="3815"/>
            <a:chExt cx="4331" cy="1213"/>
          </a:xfrm>
        </p:grpSpPr>
        <p:sp>
          <p:nvSpPr>
            <p:cNvPr id="4158" name="_s2042"/>
            <p:cNvSpPr>
              <a:spLocks noChangeArrowheads="1"/>
            </p:cNvSpPr>
            <p:nvPr/>
          </p:nvSpPr>
          <p:spPr bwMode="auto">
            <a:xfrm>
              <a:off x="501" y="3815"/>
              <a:ext cx="4331" cy="1213"/>
            </a:xfrm>
            <a:prstGeom prst="roundRect">
              <a:avLst>
                <a:gd name="adj" fmla="val 16667"/>
              </a:avLst>
            </a:prstGeom>
            <a:solidFill>
              <a:srgbClr val="BBE0E3"/>
            </a:solidFill>
            <a:ln w="9525">
              <a:solidFill>
                <a:srgbClr val="000000"/>
              </a:solidFill>
              <a:round/>
              <a:headEnd/>
              <a:tailEnd/>
            </a:ln>
          </p:spPr>
          <p:txBody>
            <a:bodyPr lIns="0" tIns="0" rIns="0" bIns="0" anchor="ctr"/>
            <a:lstStyle/>
            <a:p>
              <a:pPr algn="ctr">
                <a:spcAft>
                  <a:spcPts val="929"/>
                </a:spcAft>
              </a:pPr>
              <a:r>
                <a:rPr lang="en-US" sz="1500" dirty="0" smtClean="0">
                  <a:solidFill>
                    <a:srgbClr val="000000"/>
                  </a:solidFill>
                  <a:latin typeface="Saysettha Unicode" pitchFamily="34" charset="-34"/>
                  <a:ea typeface="Arial" charset="0"/>
                  <a:cs typeface="Saysettha Unicode" pitchFamily="34" charset="-34"/>
                </a:rPr>
                <a:t> </a:t>
              </a:r>
              <a:r>
                <a:rPr lang="en-US" sz="1500" dirty="0" smtClean="0">
                  <a:solidFill>
                    <a:srgbClr val="000000"/>
                  </a:solidFill>
                  <a:latin typeface="Times New Roman" panose="02020603050405020304" pitchFamily="18" charset="0"/>
                  <a:ea typeface="Arial" charset="0"/>
                  <a:cs typeface="Times New Roman" panose="02020603050405020304" pitchFamily="18" charset="0"/>
                </a:rPr>
                <a:t>Statistics</a:t>
              </a:r>
              <a:r>
                <a:rPr lang="en-US" sz="1500" dirty="0" smtClean="0">
                  <a:solidFill>
                    <a:srgbClr val="000000"/>
                  </a:solidFill>
                  <a:latin typeface="Saysettha Unicode" pitchFamily="34" charset="-34"/>
                  <a:ea typeface="Arial" charset="0"/>
                  <a:cs typeface="Saysettha Unicode" pitchFamily="34" charset="-34"/>
                </a:rPr>
                <a:t> Centre of District</a:t>
              </a:r>
              <a:endParaRPr lang="en-US" sz="1500" dirty="0">
                <a:ea typeface="Arial" charset="0"/>
                <a:cs typeface="Saysettha Unicode" pitchFamily="34" charset="-34"/>
              </a:endParaRPr>
            </a:p>
          </p:txBody>
        </p:sp>
      </p:grpSp>
      <p:grpSp>
        <p:nvGrpSpPr>
          <p:cNvPr id="5" name="Group 88"/>
          <p:cNvGrpSpPr>
            <a:grpSpLocks/>
          </p:cNvGrpSpPr>
          <p:nvPr/>
        </p:nvGrpSpPr>
        <p:grpSpPr bwMode="auto">
          <a:xfrm>
            <a:off x="6324600" y="5181601"/>
            <a:ext cx="2743200" cy="338138"/>
            <a:chOff x="501" y="3815"/>
            <a:chExt cx="4331" cy="1213"/>
          </a:xfrm>
        </p:grpSpPr>
        <p:sp>
          <p:nvSpPr>
            <p:cNvPr id="4157" name="_s2042"/>
            <p:cNvSpPr>
              <a:spLocks noChangeArrowheads="1"/>
            </p:cNvSpPr>
            <p:nvPr/>
          </p:nvSpPr>
          <p:spPr bwMode="auto">
            <a:xfrm>
              <a:off x="501" y="3815"/>
              <a:ext cx="4331" cy="1213"/>
            </a:xfrm>
            <a:prstGeom prst="roundRect">
              <a:avLst>
                <a:gd name="adj" fmla="val 16667"/>
              </a:avLst>
            </a:prstGeom>
            <a:solidFill>
              <a:srgbClr val="BBE0E3"/>
            </a:solidFill>
            <a:ln w="9525">
              <a:solidFill>
                <a:srgbClr val="000000"/>
              </a:solidFill>
              <a:round/>
              <a:headEnd/>
              <a:tailEnd/>
            </a:ln>
          </p:spPr>
          <p:txBody>
            <a:bodyPr lIns="0" tIns="0" rIns="0" bIns="0" anchor="ctr"/>
            <a:lstStyle/>
            <a:p>
              <a:pPr algn="ctr">
                <a:spcAft>
                  <a:spcPts val="929"/>
                </a:spcAft>
              </a:pPr>
              <a:r>
                <a:rPr lang="en-US" sz="1500" b="1" dirty="0" smtClean="0">
                  <a:solidFill>
                    <a:srgbClr val="000000"/>
                  </a:solidFill>
                  <a:latin typeface="Saysettha Unicode" pitchFamily="34" charset="-34"/>
                  <a:ea typeface="Arial" charset="0"/>
                  <a:cs typeface="Saysettha Unicode" pitchFamily="34" charset="-34"/>
                </a:rPr>
                <a:t>Village Statistics unit </a:t>
              </a:r>
              <a:endParaRPr lang="en-US" b="1" dirty="0">
                <a:ea typeface="Arial" charset="0"/>
                <a:cs typeface="Saysettha Unicode" pitchFamily="34" charset="-34"/>
              </a:endParaRPr>
            </a:p>
          </p:txBody>
        </p:sp>
      </p:grpSp>
      <p:sp>
        <p:nvSpPr>
          <p:cNvPr id="4107" name="Text Box 90"/>
          <p:cNvSpPr txBox="1">
            <a:spLocks noChangeArrowheads="1"/>
          </p:cNvSpPr>
          <p:nvPr/>
        </p:nvSpPr>
        <p:spPr bwMode="auto">
          <a:xfrm>
            <a:off x="1" y="5806441"/>
            <a:ext cx="1658939" cy="250825"/>
          </a:xfrm>
          <a:prstGeom prst="rect">
            <a:avLst/>
          </a:prstGeom>
          <a:noFill/>
          <a:ln w="9525" algn="ctr">
            <a:noFill/>
            <a:miter lim="800000"/>
            <a:headEnd/>
            <a:tailEnd/>
          </a:ln>
        </p:spPr>
        <p:txBody>
          <a:bodyPr lIns="50566" tIns="25282" rIns="50566" bIns="25282" anchor="ctr"/>
          <a:lstStyle/>
          <a:p>
            <a:pPr>
              <a:spcAft>
                <a:spcPts val="929"/>
              </a:spcAft>
            </a:pPr>
            <a:r>
              <a:rPr lang="en-US" sz="1300" b="1" dirty="0" smtClean="0">
                <a:solidFill>
                  <a:srgbClr val="000000"/>
                </a:solidFill>
                <a:latin typeface="Saysettha OT" pitchFamily="34" charset="-34"/>
                <a:ea typeface="Arial" charset="0"/>
                <a:cs typeface="Saysettha OT" pitchFamily="34" charset="-34"/>
              </a:rPr>
              <a:t>  Village </a:t>
            </a:r>
            <a:r>
              <a:rPr lang="en-US" sz="1300" b="1" dirty="0" smtClean="0">
                <a:solidFill>
                  <a:srgbClr val="000000"/>
                </a:solidFill>
                <a:latin typeface="Times New Roman" panose="02020603050405020304" pitchFamily="18" charset="0"/>
                <a:ea typeface="Arial" charset="0"/>
                <a:cs typeface="Times New Roman" panose="02020603050405020304" pitchFamily="18" charset="0"/>
              </a:rPr>
              <a:t>levels</a:t>
            </a:r>
            <a:endParaRPr lang="en-US" sz="1300" dirty="0">
              <a:latin typeface="Times New Roman" panose="02020603050405020304" pitchFamily="18" charset="0"/>
              <a:ea typeface="Arial" charset="0"/>
              <a:cs typeface="Times New Roman" panose="02020603050405020304" pitchFamily="18" charset="0"/>
            </a:endParaRPr>
          </a:p>
        </p:txBody>
      </p:sp>
      <p:sp>
        <p:nvSpPr>
          <p:cNvPr id="4108" name="Text Box 91"/>
          <p:cNvSpPr txBox="1">
            <a:spLocks noChangeArrowheads="1"/>
          </p:cNvSpPr>
          <p:nvPr/>
        </p:nvSpPr>
        <p:spPr bwMode="auto">
          <a:xfrm>
            <a:off x="0" y="3794760"/>
            <a:ext cx="1371600" cy="365760"/>
          </a:xfrm>
          <a:prstGeom prst="rect">
            <a:avLst/>
          </a:prstGeom>
          <a:noFill/>
          <a:ln w="9525">
            <a:noFill/>
            <a:miter lim="800000"/>
            <a:headEnd/>
            <a:tailEnd/>
          </a:ln>
        </p:spPr>
        <p:txBody>
          <a:bodyPr lIns="50566" tIns="25282" rIns="50566" bIns="25282" anchor="ctr"/>
          <a:lstStyle/>
          <a:p>
            <a:pPr>
              <a:spcAft>
                <a:spcPts val="929"/>
              </a:spcAft>
            </a:pPr>
            <a:r>
              <a:rPr lang="en-US" sz="1300" b="1" dirty="0" smtClean="0">
                <a:solidFill>
                  <a:srgbClr val="000000"/>
                </a:solidFill>
                <a:latin typeface="Saysettha OT" pitchFamily="34" charset="-34"/>
                <a:ea typeface="Arial" charset="0"/>
                <a:cs typeface="Saysettha OT" pitchFamily="34" charset="-34"/>
              </a:rPr>
              <a:t> </a:t>
            </a:r>
            <a:r>
              <a:rPr lang="en-US" sz="1300" b="1" dirty="0" smtClean="0">
                <a:solidFill>
                  <a:srgbClr val="000000"/>
                </a:solidFill>
                <a:latin typeface="Times New Roman" panose="02020603050405020304" pitchFamily="18" charset="0"/>
                <a:ea typeface="Arial" charset="0"/>
                <a:cs typeface="Times New Roman" panose="02020603050405020304" pitchFamily="18" charset="0"/>
              </a:rPr>
              <a:t>Provincial</a:t>
            </a:r>
            <a:r>
              <a:rPr lang="en-US" sz="1300" b="1" dirty="0" smtClean="0">
                <a:solidFill>
                  <a:srgbClr val="000000"/>
                </a:solidFill>
                <a:latin typeface="Saysettha OT" pitchFamily="34" charset="-34"/>
                <a:ea typeface="Arial" charset="0"/>
                <a:cs typeface="Saysettha OT" pitchFamily="34" charset="-34"/>
              </a:rPr>
              <a:t> levels</a:t>
            </a:r>
            <a:endParaRPr lang="en-US" dirty="0">
              <a:ea typeface="Arial" charset="0"/>
              <a:cs typeface="Saysettha OT" pitchFamily="34" charset="-34"/>
            </a:endParaRPr>
          </a:p>
        </p:txBody>
      </p:sp>
      <p:sp>
        <p:nvSpPr>
          <p:cNvPr id="4109" name="Text Box 92"/>
          <p:cNvSpPr txBox="1">
            <a:spLocks noChangeArrowheads="1"/>
          </p:cNvSpPr>
          <p:nvPr/>
        </p:nvSpPr>
        <p:spPr bwMode="auto">
          <a:xfrm>
            <a:off x="0" y="4267202"/>
            <a:ext cx="829470" cy="914400"/>
          </a:xfrm>
          <a:prstGeom prst="rect">
            <a:avLst/>
          </a:prstGeom>
          <a:noFill/>
          <a:ln w="9525" algn="ctr">
            <a:noFill/>
            <a:miter lim="800000"/>
            <a:headEnd/>
            <a:tailEnd/>
          </a:ln>
        </p:spPr>
        <p:txBody>
          <a:bodyPr lIns="50566" tIns="25282" rIns="50566" bIns="25282" anchor="ctr"/>
          <a:lstStyle/>
          <a:p>
            <a:pPr>
              <a:spcAft>
                <a:spcPts val="929"/>
              </a:spcAft>
            </a:pPr>
            <a:r>
              <a:rPr lang="en-US" sz="1300" b="1" dirty="0" smtClean="0">
                <a:solidFill>
                  <a:srgbClr val="000000"/>
                </a:solidFill>
                <a:latin typeface="Saysettha OT" pitchFamily="34" charset="-34"/>
                <a:ea typeface="Arial" charset="0"/>
                <a:cs typeface="Saysettha OT" pitchFamily="34" charset="-34"/>
              </a:rPr>
              <a:t> </a:t>
            </a:r>
          </a:p>
          <a:p>
            <a:pPr>
              <a:spcAft>
                <a:spcPts val="929"/>
              </a:spcAft>
            </a:pPr>
            <a:r>
              <a:rPr lang="en-US" sz="1300" b="1" dirty="0" smtClean="0">
                <a:solidFill>
                  <a:srgbClr val="000000"/>
                </a:solidFill>
                <a:latin typeface="Times New Roman" panose="02020603050405020304" pitchFamily="18" charset="0"/>
                <a:ea typeface="Arial" charset="0"/>
                <a:cs typeface="Times New Roman" panose="02020603050405020304" pitchFamily="18" charset="0"/>
              </a:rPr>
              <a:t>District</a:t>
            </a:r>
            <a:r>
              <a:rPr lang="en-US" sz="1300" b="1" dirty="0" smtClean="0">
                <a:solidFill>
                  <a:srgbClr val="000000"/>
                </a:solidFill>
                <a:latin typeface="Saysettha OT" pitchFamily="34" charset="-34"/>
                <a:ea typeface="Arial" charset="0"/>
                <a:cs typeface="Saysettha OT" pitchFamily="34" charset="-34"/>
              </a:rPr>
              <a:t> levels</a:t>
            </a:r>
            <a:endParaRPr lang="en-US" dirty="0">
              <a:ea typeface="Arial" charset="0"/>
              <a:cs typeface="Saysettha OT" pitchFamily="34" charset="-34"/>
            </a:endParaRPr>
          </a:p>
        </p:txBody>
      </p:sp>
      <p:sp>
        <p:nvSpPr>
          <p:cNvPr id="4110" name="Text Box 96"/>
          <p:cNvSpPr txBox="1">
            <a:spLocks noChangeArrowheads="1"/>
          </p:cNvSpPr>
          <p:nvPr/>
        </p:nvSpPr>
        <p:spPr bwMode="auto">
          <a:xfrm>
            <a:off x="0" y="3063241"/>
            <a:ext cx="1295400" cy="274320"/>
          </a:xfrm>
          <a:prstGeom prst="rect">
            <a:avLst/>
          </a:prstGeom>
          <a:noFill/>
          <a:ln w="9525">
            <a:noFill/>
            <a:miter lim="800000"/>
            <a:headEnd/>
            <a:tailEnd/>
          </a:ln>
        </p:spPr>
        <p:txBody>
          <a:bodyPr lIns="50566" tIns="25282" rIns="50566" bIns="25282" anchor="ctr"/>
          <a:lstStyle/>
          <a:p>
            <a:pPr>
              <a:spcAft>
                <a:spcPts val="929"/>
              </a:spcAft>
            </a:pPr>
            <a:r>
              <a:rPr lang="en-US" sz="1300" b="1" dirty="0" smtClean="0">
                <a:solidFill>
                  <a:srgbClr val="000000"/>
                </a:solidFill>
                <a:latin typeface="Times New Roman" panose="02020603050405020304" pitchFamily="18" charset="0"/>
                <a:ea typeface="Arial" charset="0"/>
                <a:cs typeface="Times New Roman" panose="02020603050405020304" pitchFamily="18" charset="0"/>
              </a:rPr>
              <a:t> Central levels</a:t>
            </a:r>
            <a:endParaRPr lang="en-US" dirty="0">
              <a:latin typeface="Times New Roman" panose="02020603050405020304" pitchFamily="18" charset="0"/>
              <a:ea typeface="Arial" charset="0"/>
              <a:cs typeface="Times New Roman" panose="02020603050405020304" pitchFamily="18" charset="0"/>
            </a:endParaRPr>
          </a:p>
        </p:txBody>
      </p:sp>
      <p:grpSp>
        <p:nvGrpSpPr>
          <p:cNvPr id="8" name="Group 113"/>
          <p:cNvGrpSpPr>
            <a:grpSpLocks/>
          </p:cNvGrpSpPr>
          <p:nvPr/>
        </p:nvGrpSpPr>
        <p:grpSpPr bwMode="auto">
          <a:xfrm>
            <a:off x="3124200" y="914401"/>
            <a:ext cx="3189288" cy="338138"/>
            <a:chOff x="501" y="3815"/>
            <a:chExt cx="4331" cy="1213"/>
          </a:xfrm>
        </p:grpSpPr>
        <p:sp>
          <p:nvSpPr>
            <p:cNvPr id="4155" name="_s2042"/>
            <p:cNvSpPr>
              <a:spLocks noChangeArrowheads="1"/>
            </p:cNvSpPr>
            <p:nvPr/>
          </p:nvSpPr>
          <p:spPr bwMode="auto">
            <a:xfrm>
              <a:off x="501" y="3815"/>
              <a:ext cx="4331" cy="1213"/>
            </a:xfrm>
            <a:prstGeom prst="roundRect">
              <a:avLst>
                <a:gd name="adj" fmla="val 16667"/>
              </a:avLst>
            </a:prstGeom>
            <a:solidFill>
              <a:srgbClr val="BBE0E3"/>
            </a:solidFill>
            <a:ln w="9525">
              <a:solidFill>
                <a:srgbClr val="000000"/>
              </a:solidFill>
              <a:round/>
              <a:headEnd/>
              <a:tailEnd/>
            </a:ln>
          </p:spPr>
          <p:txBody>
            <a:bodyPr lIns="0" tIns="0" rIns="0" bIns="0" anchor="ctr"/>
            <a:lstStyle/>
            <a:p>
              <a:pPr algn="ctr">
                <a:spcAft>
                  <a:spcPts val="929"/>
                </a:spcAft>
              </a:pPr>
              <a:r>
                <a:rPr lang="en-US" sz="1500" b="1" dirty="0" smtClean="0">
                  <a:ea typeface="Arial" charset="0"/>
                  <a:cs typeface="Saysettha Unicode" pitchFamily="34" charset="-34"/>
                </a:rPr>
                <a:t>Government</a:t>
              </a:r>
              <a:endParaRPr lang="en-US" b="1" dirty="0">
                <a:ea typeface="Arial" charset="0"/>
                <a:cs typeface="Saysettha Unicode" pitchFamily="34" charset="-34"/>
              </a:endParaRPr>
            </a:p>
          </p:txBody>
        </p:sp>
      </p:grpSp>
      <p:sp>
        <p:nvSpPr>
          <p:cNvPr id="4113" name="Text Box 71"/>
          <p:cNvSpPr txBox="1">
            <a:spLocks noChangeArrowheads="1"/>
          </p:cNvSpPr>
          <p:nvPr/>
        </p:nvSpPr>
        <p:spPr bwMode="auto">
          <a:xfrm>
            <a:off x="7054854" y="5638800"/>
            <a:ext cx="1936751" cy="293053"/>
          </a:xfrm>
          <a:prstGeom prst="rect">
            <a:avLst/>
          </a:prstGeom>
          <a:solidFill>
            <a:srgbClr val="FFFFFF"/>
          </a:solidFill>
          <a:ln w="9525">
            <a:solidFill>
              <a:srgbClr val="000000"/>
            </a:solidFill>
            <a:miter lim="800000"/>
            <a:headEnd/>
            <a:tailEnd/>
          </a:ln>
        </p:spPr>
        <p:txBody>
          <a:bodyPr lIns="84899" tIns="42449" rIns="84899" bIns="42449"/>
          <a:lstStyle/>
          <a:p>
            <a:pPr>
              <a:spcAft>
                <a:spcPts val="929"/>
              </a:spcAft>
            </a:pPr>
            <a:r>
              <a:rPr lang="en-US" sz="1200" dirty="0" smtClean="0">
                <a:latin typeface="Saysettha OT" pitchFamily="34" charset="-34"/>
                <a:ea typeface="Arial" charset="0"/>
                <a:cs typeface="Saysettha OT" pitchFamily="34" charset="-34"/>
              </a:rPr>
              <a:t>Report System</a:t>
            </a:r>
            <a:endParaRPr lang="en-US" sz="2800" dirty="0">
              <a:ea typeface="Arial" charset="0"/>
              <a:cs typeface="Saysettha OT" pitchFamily="34" charset="-34"/>
            </a:endParaRPr>
          </a:p>
        </p:txBody>
      </p:sp>
      <p:sp>
        <p:nvSpPr>
          <p:cNvPr id="4115" name="Line 73"/>
          <p:cNvSpPr>
            <a:spLocks noChangeShapeType="1"/>
          </p:cNvSpPr>
          <p:nvPr/>
        </p:nvSpPr>
        <p:spPr bwMode="auto">
          <a:xfrm flipV="1">
            <a:off x="2209801" y="2959102"/>
            <a:ext cx="1588" cy="469901"/>
          </a:xfrm>
          <a:prstGeom prst="line">
            <a:avLst/>
          </a:prstGeom>
          <a:noFill/>
          <a:ln w="28575">
            <a:solidFill>
              <a:srgbClr val="000000"/>
            </a:solidFill>
            <a:round/>
            <a:headEnd/>
            <a:tailEnd type="triangle" w="med" len="med"/>
          </a:ln>
        </p:spPr>
        <p:txBody>
          <a:bodyPr lIns="84899" tIns="42449" rIns="84899" bIns="42449" anchor="ctr"/>
          <a:lstStyle/>
          <a:p>
            <a:endParaRPr lang="en-US"/>
          </a:p>
        </p:txBody>
      </p:sp>
      <p:grpSp>
        <p:nvGrpSpPr>
          <p:cNvPr id="9" name="Group 81"/>
          <p:cNvGrpSpPr>
            <a:grpSpLocks/>
          </p:cNvGrpSpPr>
          <p:nvPr/>
        </p:nvGrpSpPr>
        <p:grpSpPr bwMode="auto">
          <a:xfrm>
            <a:off x="762004" y="3429002"/>
            <a:ext cx="2886075" cy="1508872"/>
            <a:chOff x="501" y="3815"/>
            <a:chExt cx="4331" cy="4404"/>
          </a:xfrm>
        </p:grpSpPr>
        <p:sp>
          <p:nvSpPr>
            <p:cNvPr id="4154" name="_s2042"/>
            <p:cNvSpPr>
              <a:spLocks noChangeArrowheads="1"/>
            </p:cNvSpPr>
            <p:nvPr/>
          </p:nvSpPr>
          <p:spPr bwMode="auto">
            <a:xfrm>
              <a:off x="501" y="3815"/>
              <a:ext cx="4331" cy="1213"/>
            </a:xfrm>
            <a:prstGeom prst="roundRect">
              <a:avLst>
                <a:gd name="adj" fmla="val 16667"/>
              </a:avLst>
            </a:prstGeom>
            <a:solidFill>
              <a:srgbClr val="BBE0E3"/>
            </a:solidFill>
            <a:ln w="9525">
              <a:solidFill>
                <a:srgbClr val="000000"/>
              </a:solidFill>
              <a:round/>
              <a:headEnd/>
              <a:tailEnd/>
            </a:ln>
          </p:spPr>
          <p:txBody>
            <a:bodyPr lIns="0" tIns="0" rIns="0" bIns="0" anchor="ctr"/>
            <a:lstStyle/>
            <a:p>
              <a:pPr algn="ctr">
                <a:spcAft>
                  <a:spcPts val="929"/>
                </a:spcAft>
              </a:pPr>
              <a:r>
                <a:rPr lang="en-US" sz="1500" dirty="0" smtClean="0">
                  <a:solidFill>
                    <a:srgbClr val="000000"/>
                  </a:solidFill>
                  <a:ea typeface="Arial" charset="0"/>
                  <a:cs typeface="Saysettha Unicode" pitchFamily="34" charset="-34"/>
                </a:rPr>
                <a:t>Statistics Division of Province </a:t>
              </a:r>
              <a:endParaRPr lang="en-US" dirty="0">
                <a:ea typeface="Arial" charset="0"/>
                <a:cs typeface="Saysettha Unicode" pitchFamily="34" charset="-34"/>
              </a:endParaRPr>
            </a:p>
          </p:txBody>
        </p:sp>
        <p:sp>
          <p:nvSpPr>
            <p:cNvPr id="64" name="_s2042"/>
            <p:cNvSpPr>
              <a:spLocks noChangeArrowheads="1"/>
            </p:cNvSpPr>
            <p:nvPr/>
          </p:nvSpPr>
          <p:spPr bwMode="auto">
            <a:xfrm>
              <a:off x="501" y="3815"/>
              <a:ext cx="4331" cy="1213"/>
            </a:xfrm>
            <a:prstGeom prst="roundRect">
              <a:avLst>
                <a:gd name="adj" fmla="val 16667"/>
              </a:avLst>
            </a:prstGeom>
            <a:solidFill>
              <a:srgbClr val="BBE0E3"/>
            </a:solidFill>
            <a:ln w="9525">
              <a:solidFill>
                <a:srgbClr val="000000"/>
              </a:solidFill>
              <a:round/>
              <a:headEnd/>
              <a:tailEnd/>
            </a:ln>
          </p:spPr>
          <p:txBody>
            <a:bodyPr lIns="0" tIns="0" rIns="0" bIns="0" anchor="ctr"/>
            <a:lstStyle/>
            <a:p>
              <a:pPr algn="ctr">
                <a:spcAft>
                  <a:spcPts val="929"/>
                </a:spcAft>
              </a:pPr>
              <a:r>
                <a:rPr lang="en-US" sz="1500" dirty="0" smtClean="0">
                  <a:solidFill>
                    <a:srgbClr val="000000"/>
                  </a:solidFill>
                  <a:ea typeface="Arial" charset="0"/>
                  <a:cs typeface="Saysettha Unicode" pitchFamily="34" charset="-34"/>
                </a:rPr>
                <a:t>Statistics Division of respective sector at  Province </a:t>
              </a:r>
              <a:endParaRPr lang="en-US" dirty="0">
                <a:ea typeface="Arial" charset="0"/>
                <a:cs typeface="Saysettha Unicode" pitchFamily="34" charset="-34"/>
              </a:endParaRPr>
            </a:p>
          </p:txBody>
        </p:sp>
        <p:sp>
          <p:nvSpPr>
            <p:cNvPr id="65" name="_s2042"/>
            <p:cNvSpPr>
              <a:spLocks noChangeArrowheads="1"/>
            </p:cNvSpPr>
            <p:nvPr/>
          </p:nvSpPr>
          <p:spPr bwMode="auto">
            <a:xfrm>
              <a:off x="501" y="7006"/>
              <a:ext cx="4331" cy="1213"/>
            </a:xfrm>
            <a:prstGeom prst="roundRect">
              <a:avLst>
                <a:gd name="adj" fmla="val 16667"/>
              </a:avLst>
            </a:prstGeom>
            <a:solidFill>
              <a:srgbClr val="BBE0E3"/>
            </a:solidFill>
            <a:ln w="9525">
              <a:solidFill>
                <a:srgbClr val="000000"/>
              </a:solidFill>
              <a:round/>
              <a:headEnd/>
              <a:tailEnd/>
            </a:ln>
          </p:spPr>
          <p:txBody>
            <a:bodyPr lIns="0" tIns="0" rIns="0" bIns="0" anchor="ctr"/>
            <a:lstStyle/>
            <a:p>
              <a:pPr algn="ctr">
                <a:spcAft>
                  <a:spcPts val="929"/>
                </a:spcAft>
              </a:pPr>
              <a:r>
                <a:rPr lang="en-US" sz="1500" dirty="0" smtClean="0">
                  <a:solidFill>
                    <a:srgbClr val="000000"/>
                  </a:solidFill>
                  <a:ea typeface="Arial" charset="0"/>
                  <a:cs typeface="Saysettha Unicode" pitchFamily="34" charset="-34"/>
                </a:rPr>
                <a:t>Statistics Unit of respective office   at  District </a:t>
              </a:r>
              <a:endParaRPr lang="en-US" dirty="0">
                <a:ea typeface="Arial" charset="0"/>
                <a:cs typeface="Saysettha Unicode" pitchFamily="34" charset="-34"/>
              </a:endParaRPr>
            </a:p>
          </p:txBody>
        </p:sp>
      </p:grpSp>
      <p:grpSp>
        <p:nvGrpSpPr>
          <p:cNvPr id="11" name="Group 85"/>
          <p:cNvGrpSpPr>
            <a:grpSpLocks/>
          </p:cNvGrpSpPr>
          <p:nvPr/>
        </p:nvGrpSpPr>
        <p:grpSpPr bwMode="auto">
          <a:xfrm>
            <a:off x="762004" y="2590823"/>
            <a:ext cx="2886075" cy="415904"/>
            <a:chOff x="501" y="3543"/>
            <a:chExt cx="4331" cy="1485"/>
          </a:xfrm>
        </p:grpSpPr>
        <p:sp>
          <p:nvSpPr>
            <p:cNvPr id="4152" name="_s2042"/>
            <p:cNvSpPr>
              <a:spLocks noChangeArrowheads="1"/>
            </p:cNvSpPr>
            <p:nvPr/>
          </p:nvSpPr>
          <p:spPr bwMode="auto">
            <a:xfrm>
              <a:off x="501" y="3543"/>
              <a:ext cx="4331" cy="1485"/>
            </a:xfrm>
            <a:prstGeom prst="roundRect">
              <a:avLst>
                <a:gd name="adj" fmla="val 16667"/>
              </a:avLst>
            </a:prstGeom>
            <a:solidFill>
              <a:srgbClr val="BBE0E3"/>
            </a:solidFill>
            <a:ln w="9525">
              <a:solidFill>
                <a:srgbClr val="000000"/>
              </a:solidFill>
              <a:round/>
              <a:headEnd/>
              <a:tailEnd/>
            </a:ln>
          </p:spPr>
          <p:txBody>
            <a:bodyPr lIns="0" tIns="0" rIns="0" bIns="0" anchor="ctr"/>
            <a:lstStyle/>
            <a:p>
              <a:pPr algn="ctr">
                <a:spcAft>
                  <a:spcPts val="929"/>
                </a:spcAft>
              </a:pPr>
              <a:r>
                <a:rPr lang="en-US" sz="1200" b="1" dirty="0" smtClean="0">
                  <a:solidFill>
                    <a:srgbClr val="000000"/>
                  </a:solidFill>
                  <a:latin typeface="Times New Roman" panose="02020603050405020304" pitchFamily="18" charset="0"/>
                  <a:ea typeface="Arial" charset="0"/>
                  <a:cs typeface="Times New Roman" panose="02020603050405020304" pitchFamily="18" charset="0"/>
                </a:rPr>
                <a:t>Statistics Centre of Ministry/ Organization </a:t>
              </a:r>
              <a:endParaRPr lang="en-US" sz="1200" b="1" dirty="0">
                <a:solidFill>
                  <a:srgbClr val="000000"/>
                </a:solidFill>
                <a:latin typeface="Times New Roman" panose="02020603050405020304" pitchFamily="18" charset="0"/>
                <a:ea typeface="Arial" charset="0"/>
                <a:cs typeface="Times New Roman" panose="02020603050405020304" pitchFamily="18" charset="0"/>
              </a:endParaRPr>
            </a:p>
          </p:txBody>
        </p:sp>
      </p:grpSp>
      <p:sp>
        <p:nvSpPr>
          <p:cNvPr id="4119" name="Line 87"/>
          <p:cNvSpPr>
            <a:spLocks noChangeShapeType="1"/>
          </p:cNvSpPr>
          <p:nvPr/>
        </p:nvSpPr>
        <p:spPr bwMode="auto">
          <a:xfrm flipV="1">
            <a:off x="3733800" y="2514600"/>
            <a:ext cx="2362200" cy="152400"/>
          </a:xfrm>
          <a:prstGeom prst="line">
            <a:avLst/>
          </a:prstGeom>
          <a:noFill/>
          <a:ln w="28575">
            <a:solidFill>
              <a:srgbClr val="000000"/>
            </a:solidFill>
            <a:round/>
            <a:headEnd/>
            <a:tailEnd type="triangle" w="med" len="med"/>
          </a:ln>
        </p:spPr>
        <p:txBody>
          <a:bodyPr lIns="84899" tIns="42449" rIns="84899" bIns="42449" anchor="ctr"/>
          <a:lstStyle/>
          <a:p>
            <a:endParaRPr lang="en-US"/>
          </a:p>
        </p:txBody>
      </p:sp>
      <p:sp>
        <p:nvSpPr>
          <p:cNvPr id="4120" name="Line 93"/>
          <p:cNvSpPr>
            <a:spLocks noChangeShapeType="1"/>
          </p:cNvSpPr>
          <p:nvPr/>
        </p:nvSpPr>
        <p:spPr bwMode="auto">
          <a:xfrm flipH="1">
            <a:off x="3810000" y="2667000"/>
            <a:ext cx="2362200" cy="152400"/>
          </a:xfrm>
          <a:prstGeom prst="line">
            <a:avLst/>
          </a:prstGeom>
          <a:noFill/>
          <a:ln w="57150" cap="rnd">
            <a:solidFill>
              <a:srgbClr val="943634"/>
            </a:solidFill>
            <a:prstDash val="sysDot"/>
            <a:round/>
            <a:headEnd/>
            <a:tailEnd type="arrow" w="med" len="med"/>
          </a:ln>
        </p:spPr>
        <p:txBody>
          <a:bodyPr lIns="84899" tIns="42449" rIns="84899" bIns="42449" anchor="ctr"/>
          <a:lstStyle/>
          <a:p>
            <a:endParaRPr lang="en-US"/>
          </a:p>
        </p:txBody>
      </p:sp>
      <p:sp>
        <p:nvSpPr>
          <p:cNvPr id="4121" name="Line 94"/>
          <p:cNvSpPr>
            <a:spLocks noChangeShapeType="1"/>
          </p:cNvSpPr>
          <p:nvPr/>
        </p:nvSpPr>
        <p:spPr bwMode="auto">
          <a:xfrm flipV="1">
            <a:off x="2209801" y="3810001"/>
            <a:ext cx="1588" cy="609600"/>
          </a:xfrm>
          <a:prstGeom prst="line">
            <a:avLst/>
          </a:prstGeom>
          <a:noFill/>
          <a:ln w="28575">
            <a:solidFill>
              <a:srgbClr val="000000"/>
            </a:solidFill>
            <a:round/>
            <a:headEnd/>
            <a:tailEnd type="triangle" w="med" len="med"/>
          </a:ln>
        </p:spPr>
        <p:txBody>
          <a:bodyPr lIns="84899" tIns="42449" rIns="84899" bIns="42449" anchor="ctr"/>
          <a:lstStyle/>
          <a:p>
            <a:endParaRPr lang="en-US"/>
          </a:p>
        </p:txBody>
      </p:sp>
      <p:sp>
        <p:nvSpPr>
          <p:cNvPr id="4122" name="Line 95"/>
          <p:cNvSpPr>
            <a:spLocks noChangeShapeType="1"/>
          </p:cNvSpPr>
          <p:nvPr/>
        </p:nvSpPr>
        <p:spPr bwMode="auto">
          <a:xfrm flipV="1">
            <a:off x="2209800" y="2286000"/>
            <a:ext cx="0" cy="304800"/>
          </a:xfrm>
          <a:prstGeom prst="line">
            <a:avLst/>
          </a:prstGeom>
          <a:noFill/>
          <a:ln w="28575">
            <a:solidFill>
              <a:srgbClr val="000000"/>
            </a:solidFill>
            <a:round/>
            <a:headEnd/>
            <a:tailEnd type="triangle" w="med" len="med"/>
          </a:ln>
        </p:spPr>
        <p:txBody>
          <a:bodyPr lIns="84899" tIns="42449" rIns="84899" bIns="42449" anchor="ctr"/>
          <a:lstStyle/>
          <a:p>
            <a:endParaRPr lang="en-US"/>
          </a:p>
        </p:txBody>
      </p:sp>
      <p:sp>
        <p:nvSpPr>
          <p:cNvPr id="4123" name="Text Box 97"/>
          <p:cNvSpPr txBox="1">
            <a:spLocks noChangeArrowheads="1"/>
          </p:cNvSpPr>
          <p:nvPr/>
        </p:nvSpPr>
        <p:spPr bwMode="auto">
          <a:xfrm>
            <a:off x="6796092" y="1234441"/>
            <a:ext cx="1890708" cy="457200"/>
          </a:xfrm>
          <a:prstGeom prst="rect">
            <a:avLst/>
          </a:prstGeom>
          <a:solidFill>
            <a:srgbClr val="FFFFFF"/>
          </a:solidFill>
          <a:ln w="12700" algn="ctr">
            <a:solidFill>
              <a:srgbClr val="9BBB59"/>
            </a:solidFill>
            <a:prstDash val="dash"/>
            <a:miter lim="800000"/>
            <a:headEnd/>
            <a:tailEnd/>
          </a:ln>
        </p:spPr>
        <p:txBody>
          <a:bodyPr lIns="50566" tIns="25282" rIns="50566" bIns="25282" anchor="ctr"/>
          <a:lstStyle/>
          <a:p>
            <a:pPr algn="ctr">
              <a:spcAft>
                <a:spcPts val="929"/>
              </a:spcAft>
            </a:pPr>
            <a:r>
              <a:rPr lang="en-US" sz="1300" b="1" dirty="0" smtClean="0">
                <a:latin typeface="Times New Roman" panose="02020603050405020304" pitchFamily="18" charset="0"/>
                <a:ea typeface="Arial" charset="0"/>
                <a:cs typeface="Times New Roman" panose="02020603050405020304" pitchFamily="18" charset="0"/>
              </a:rPr>
              <a:t>Vertical organizational network </a:t>
            </a:r>
            <a:endParaRPr lang="en-US" sz="1300" b="1" dirty="0">
              <a:latin typeface="Times New Roman" panose="02020603050405020304" pitchFamily="18" charset="0"/>
              <a:ea typeface="Arial" charset="0"/>
              <a:cs typeface="Times New Roman" panose="02020603050405020304" pitchFamily="18" charset="0"/>
            </a:endParaRPr>
          </a:p>
        </p:txBody>
      </p:sp>
      <p:cxnSp>
        <p:nvCxnSpPr>
          <p:cNvPr id="4124" name="AutoShape 99"/>
          <p:cNvCxnSpPr>
            <a:cxnSpLocks noChangeShapeType="1"/>
          </p:cNvCxnSpPr>
          <p:nvPr/>
        </p:nvCxnSpPr>
        <p:spPr bwMode="auto">
          <a:xfrm>
            <a:off x="3810000" y="3505200"/>
            <a:ext cx="2362200" cy="0"/>
          </a:xfrm>
          <a:prstGeom prst="straightConnector1">
            <a:avLst/>
          </a:prstGeom>
          <a:noFill/>
          <a:ln w="28575">
            <a:solidFill>
              <a:srgbClr val="000000"/>
            </a:solidFill>
            <a:round/>
            <a:headEnd/>
            <a:tailEnd type="triangle" w="med" len="med"/>
          </a:ln>
        </p:spPr>
      </p:cxnSp>
      <p:cxnSp>
        <p:nvCxnSpPr>
          <p:cNvPr id="4125" name="AutoShape 100"/>
          <p:cNvCxnSpPr>
            <a:cxnSpLocks noChangeShapeType="1"/>
          </p:cNvCxnSpPr>
          <p:nvPr/>
        </p:nvCxnSpPr>
        <p:spPr bwMode="auto">
          <a:xfrm>
            <a:off x="3810005" y="4419600"/>
            <a:ext cx="2328863" cy="0"/>
          </a:xfrm>
          <a:prstGeom prst="straightConnector1">
            <a:avLst/>
          </a:prstGeom>
          <a:noFill/>
          <a:ln w="28575">
            <a:solidFill>
              <a:srgbClr val="000000"/>
            </a:solidFill>
            <a:round/>
            <a:headEnd/>
            <a:tailEnd type="triangle" w="med" len="med"/>
          </a:ln>
        </p:spPr>
      </p:cxnSp>
      <p:sp>
        <p:nvSpPr>
          <p:cNvPr id="4126" name="Text Box 102"/>
          <p:cNvSpPr txBox="1">
            <a:spLocks noChangeArrowheads="1"/>
          </p:cNvSpPr>
          <p:nvPr/>
        </p:nvSpPr>
        <p:spPr bwMode="auto">
          <a:xfrm>
            <a:off x="7054854" y="6019799"/>
            <a:ext cx="1936751" cy="304801"/>
          </a:xfrm>
          <a:prstGeom prst="rect">
            <a:avLst/>
          </a:prstGeom>
          <a:solidFill>
            <a:srgbClr val="FFFFFF"/>
          </a:solidFill>
          <a:ln w="9525">
            <a:solidFill>
              <a:srgbClr val="000000"/>
            </a:solidFill>
            <a:miter lim="800000"/>
            <a:headEnd/>
            <a:tailEnd/>
          </a:ln>
        </p:spPr>
        <p:txBody>
          <a:bodyPr lIns="84899" tIns="42449" rIns="84899" bIns="42449"/>
          <a:lstStyle/>
          <a:p>
            <a:pPr>
              <a:spcAft>
                <a:spcPts val="929"/>
              </a:spcAft>
            </a:pPr>
            <a:r>
              <a:rPr lang="en-US" sz="1400" dirty="0" smtClean="0">
                <a:ea typeface="Arial" charset="0"/>
                <a:cs typeface="Saysettha OT" pitchFamily="34" charset="-34"/>
              </a:rPr>
              <a:t>Technical consultation </a:t>
            </a:r>
            <a:endParaRPr lang="lo-LA" sz="1400" dirty="0">
              <a:latin typeface="Saysettha OT" pitchFamily="34" charset="-34"/>
              <a:ea typeface="Arial" charset="0"/>
              <a:cs typeface="Saysettha OT" pitchFamily="34" charset="-34"/>
            </a:endParaRPr>
          </a:p>
          <a:p>
            <a:endParaRPr lang="en-US" sz="3200" dirty="0">
              <a:ea typeface="Arial" charset="0"/>
              <a:cs typeface="Saysettha OT" pitchFamily="34" charset="-34"/>
            </a:endParaRPr>
          </a:p>
        </p:txBody>
      </p:sp>
      <p:cxnSp>
        <p:nvCxnSpPr>
          <p:cNvPr id="4127" name="AutoShape 103"/>
          <p:cNvCxnSpPr>
            <a:cxnSpLocks noChangeShapeType="1"/>
          </p:cNvCxnSpPr>
          <p:nvPr/>
        </p:nvCxnSpPr>
        <p:spPr bwMode="auto">
          <a:xfrm>
            <a:off x="7924803" y="2667002"/>
            <a:ext cx="23813" cy="655638"/>
          </a:xfrm>
          <a:prstGeom prst="straightConnector1">
            <a:avLst/>
          </a:prstGeom>
          <a:noFill/>
          <a:ln w="57150" cap="rnd">
            <a:solidFill>
              <a:srgbClr val="943634"/>
            </a:solidFill>
            <a:prstDash val="sysDot"/>
            <a:round/>
            <a:headEnd/>
            <a:tailEnd type="arrow" w="med" len="med"/>
          </a:ln>
        </p:spPr>
      </p:cxnSp>
      <p:cxnSp>
        <p:nvCxnSpPr>
          <p:cNvPr id="4128" name="AutoShape 104"/>
          <p:cNvCxnSpPr>
            <a:cxnSpLocks noChangeShapeType="1"/>
          </p:cNvCxnSpPr>
          <p:nvPr/>
        </p:nvCxnSpPr>
        <p:spPr bwMode="auto">
          <a:xfrm flipH="1">
            <a:off x="2514601" y="2940051"/>
            <a:ext cx="1588" cy="488950"/>
          </a:xfrm>
          <a:prstGeom prst="straightConnector1">
            <a:avLst/>
          </a:prstGeom>
          <a:noFill/>
          <a:ln w="28575" cap="rnd">
            <a:solidFill>
              <a:srgbClr val="943634"/>
            </a:solidFill>
            <a:prstDash val="sysDot"/>
            <a:round/>
            <a:headEnd/>
            <a:tailEnd type="arrow" w="med" len="med"/>
          </a:ln>
        </p:spPr>
      </p:cxnSp>
      <p:cxnSp>
        <p:nvCxnSpPr>
          <p:cNvPr id="4129" name="AutoShape 105"/>
          <p:cNvCxnSpPr>
            <a:cxnSpLocks noChangeShapeType="1"/>
          </p:cNvCxnSpPr>
          <p:nvPr/>
        </p:nvCxnSpPr>
        <p:spPr bwMode="auto">
          <a:xfrm>
            <a:off x="2514600" y="3810000"/>
            <a:ext cx="0" cy="533400"/>
          </a:xfrm>
          <a:prstGeom prst="straightConnector1">
            <a:avLst/>
          </a:prstGeom>
          <a:noFill/>
          <a:ln w="28575" cap="rnd">
            <a:solidFill>
              <a:srgbClr val="943634"/>
            </a:solidFill>
            <a:prstDash val="sysDot"/>
            <a:round/>
            <a:headEnd/>
            <a:tailEnd type="arrow" w="med" len="med"/>
          </a:ln>
        </p:spPr>
      </p:cxnSp>
      <p:sp>
        <p:nvSpPr>
          <p:cNvPr id="4130" name="Line 109"/>
          <p:cNvSpPr>
            <a:spLocks noChangeShapeType="1"/>
          </p:cNvSpPr>
          <p:nvPr/>
        </p:nvSpPr>
        <p:spPr bwMode="auto">
          <a:xfrm flipH="1" flipV="1">
            <a:off x="5029201" y="1295401"/>
            <a:ext cx="1779588" cy="601663"/>
          </a:xfrm>
          <a:prstGeom prst="line">
            <a:avLst/>
          </a:prstGeom>
          <a:noFill/>
          <a:ln w="28575">
            <a:solidFill>
              <a:srgbClr val="000000"/>
            </a:solidFill>
            <a:round/>
            <a:headEnd/>
            <a:tailEnd type="triangle" w="med" len="med"/>
          </a:ln>
        </p:spPr>
        <p:txBody>
          <a:bodyPr lIns="84899" tIns="42449" rIns="84899" bIns="42449" anchor="ctr"/>
          <a:lstStyle/>
          <a:p>
            <a:endParaRPr lang="en-US"/>
          </a:p>
        </p:txBody>
      </p:sp>
      <p:grpSp>
        <p:nvGrpSpPr>
          <p:cNvPr id="12" name="Group 110"/>
          <p:cNvGrpSpPr>
            <a:grpSpLocks/>
          </p:cNvGrpSpPr>
          <p:nvPr/>
        </p:nvGrpSpPr>
        <p:grpSpPr bwMode="auto">
          <a:xfrm>
            <a:off x="762001" y="1939928"/>
            <a:ext cx="2909888" cy="339725"/>
            <a:chOff x="501" y="3815"/>
            <a:chExt cx="4331" cy="1213"/>
          </a:xfrm>
        </p:grpSpPr>
        <p:sp>
          <p:nvSpPr>
            <p:cNvPr id="4151" name="_s2042"/>
            <p:cNvSpPr>
              <a:spLocks noChangeArrowheads="1"/>
            </p:cNvSpPr>
            <p:nvPr/>
          </p:nvSpPr>
          <p:spPr bwMode="auto">
            <a:xfrm>
              <a:off x="501" y="3815"/>
              <a:ext cx="4331" cy="1213"/>
            </a:xfrm>
            <a:prstGeom prst="roundRect">
              <a:avLst>
                <a:gd name="adj" fmla="val 16667"/>
              </a:avLst>
            </a:prstGeom>
            <a:solidFill>
              <a:srgbClr val="BBE0E3"/>
            </a:solidFill>
            <a:ln w="9525">
              <a:solidFill>
                <a:srgbClr val="000000"/>
              </a:solidFill>
              <a:round/>
              <a:headEnd/>
              <a:tailEnd/>
            </a:ln>
          </p:spPr>
          <p:txBody>
            <a:bodyPr lIns="0" tIns="0" rIns="0" bIns="0" anchor="ctr"/>
            <a:lstStyle/>
            <a:p>
              <a:pPr algn="ctr">
                <a:spcAft>
                  <a:spcPts val="929"/>
                </a:spcAft>
              </a:pPr>
              <a:r>
                <a:rPr lang="en-US" sz="1500" dirty="0" smtClean="0">
                  <a:solidFill>
                    <a:srgbClr val="000000"/>
                  </a:solidFill>
                  <a:latin typeface="Times New Roman" panose="02020603050405020304" pitchFamily="18" charset="0"/>
                  <a:ea typeface="Arial" charset="0"/>
                  <a:cs typeface="Times New Roman" panose="02020603050405020304" pitchFamily="18" charset="0"/>
                </a:rPr>
                <a:t>All Line Ministries </a:t>
              </a:r>
              <a:endParaRPr lang="en-US" dirty="0">
                <a:latin typeface="Times New Roman" panose="02020603050405020304" pitchFamily="18" charset="0"/>
                <a:ea typeface="Arial" charset="0"/>
                <a:cs typeface="Times New Roman" panose="02020603050405020304" pitchFamily="18" charset="0"/>
              </a:endParaRPr>
            </a:p>
          </p:txBody>
        </p:sp>
      </p:grpSp>
      <p:sp>
        <p:nvSpPr>
          <p:cNvPr id="4132" name="Text Box 112"/>
          <p:cNvSpPr txBox="1">
            <a:spLocks noChangeArrowheads="1"/>
          </p:cNvSpPr>
          <p:nvPr/>
        </p:nvSpPr>
        <p:spPr bwMode="auto">
          <a:xfrm>
            <a:off x="762000" y="1308735"/>
            <a:ext cx="2362200" cy="457200"/>
          </a:xfrm>
          <a:prstGeom prst="rect">
            <a:avLst/>
          </a:prstGeom>
          <a:solidFill>
            <a:srgbClr val="FFFFFF"/>
          </a:solidFill>
          <a:ln w="12700" algn="ctr">
            <a:solidFill>
              <a:srgbClr val="9BBB59"/>
            </a:solidFill>
            <a:prstDash val="dash"/>
            <a:miter lim="800000"/>
            <a:headEnd/>
            <a:tailEnd/>
          </a:ln>
        </p:spPr>
        <p:txBody>
          <a:bodyPr lIns="50566" tIns="25282" rIns="50566" bIns="25282" anchor="ctr"/>
          <a:lstStyle/>
          <a:p>
            <a:pPr algn="ctr">
              <a:spcAft>
                <a:spcPts val="929"/>
              </a:spcAft>
            </a:pPr>
            <a:r>
              <a:rPr lang="en-US" sz="1300" b="1" dirty="0" smtClean="0">
                <a:latin typeface="Times New Roman" panose="02020603050405020304" pitchFamily="18" charset="0"/>
                <a:ea typeface="Arial" charset="0"/>
                <a:cs typeface="Times New Roman" panose="02020603050405020304" pitchFamily="18" charset="0"/>
              </a:rPr>
              <a:t>Horizontal organizational network</a:t>
            </a:r>
            <a:endParaRPr lang="en-US" dirty="0">
              <a:latin typeface="Times New Roman" panose="02020603050405020304" pitchFamily="18" charset="0"/>
              <a:ea typeface="Arial" charset="0"/>
              <a:cs typeface="Times New Roman" panose="02020603050405020304" pitchFamily="18" charset="0"/>
            </a:endParaRPr>
          </a:p>
        </p:txBody>
      </p:sp>
      <p:sp>
        <p:nvSpPr>
          <p:cNvPr id="4133" name="Line 115"/>
          <p:cNvSpPr>
            <a:spLocks noChangeShapeType="1"/>
          </p:cNvSpPr>
          <p:nvPr/>
        </p:nvSpPr>
        <p:spPr bwMode="auto">
          <a:xfrm flipV="1">
            <a:off x="2971801" y="1295403"/>
            <a:ext cx="1524000" cy="638176"/>
          </a:xfrm>
          <a:prstGeom prst="line">
            <a:avLst/>
          </a:prstGeom>
          <a:noFill/>
          <a:ln w="28575">
            <a:solidFill>
              <a:srgbClr val="000000"/>
            </a:solidFill>
            <a:round/>
            <a:headEnd/>
            <a:tailEnd type="triangle" w="med" len="med"/>
          </a:ln>
        </p:spPr>
        <p:txBody>
          <a:bodyPr lIns="84899" tIns="42449" rIns="84899" bIns="42449" anchor="ctr"/>
          <a:lstStyle/>
          <a:p>
            <a:endParaRPr lang="en-US"/>
          </a:p>
        </p:txBody>
      </p:sp>
      <p:grpSp>
        <p:nvGrpSpPr>
          <p:cNvPr id="13" name="Group 116"/>
          <p:cNvGrpSpPr>
            <a:grpSpLocks/>
          </p:cNvGrpSpPr>
          <p:nvPr/>
        </p:nvGrpSpPr>
        <p:grpSpPr bwMode="auto">
          <a:xfrm>
            <a:off x="1143010" y="5715000"/>
            <a:ext cx="2143125" cy="865188"/>
            <a:chOff x="809" y="3815"/>
            <a:chExt cx="4331" cy="1213"/>
          </a:xfrm>
        </p:grpSpPr>
        <p:sp>
          <p:nvSpPr>
            <p:cNvPr id="4150" name="_s2042"/>
            <p:cNvSpPr>
              <a:spLocks noChangeArrowheads="1"/>
            </p:cNvSpPr>
            <p:nvPr/>
          </p:nvSpPr>
          <p:spPr bwMode="auto">
            <a:xfrm>
              <a:off x="809" y="3815"/>
              <a:ext cx="4331" cy="1213"/>
            </a:xfrm>
            <a:prstGeom prst="hexagon">
              <a:avLst>
                <a:gd name="adj" fmla="val 89262"/>
                <a:gd name="vf" fmla="val 115470"/>
              </a:avLst>
            </a:prstGeom>
            <a:solidFill>
              <a:srgbClr val="BBE0E3"/>
            </a:solidFill>
            <a:ln w="9525">
              <a:solidFill>
                <a:srgbClr val="000000"/>
              </a:solidFill>
              <a:miter lim="800000"/>
              <a:headEnd/>
              <a:tailEnd/>
            </a:ln>
          </p:spPr>
          <p:txBody>
            <a:bodyPr lIns="0" tIns="0" rIns="0" bIns="0" anchor="ctr"/>
            <a:lstStyle/>
            <a:p>
              <a:pPr algn="ctr">
                <a:spcAft>
                  <a:spcPts val="929"/>
                </a:spcAft>
              </a:pPr>
              <a:endParaRPr lang="en-US" sz="1300" dirty="0" smtClean="0">
                <a:solidFill>
                  <a:srgbClr val="000000"/>
                </a:solidFill>
                <a:latin typeface="Times New Roman" panose="02020603050405020304" pitchFamily="18" charset="0"/>
                <a:ea typeface="Arial" charset="0"/>
                <a:cs typeface="Times New Roman" panose="02020603050405020304" pitchFamily="18" charset="0"/>
              </a:endParaRPr>
            </a:p>
            <a:p>
              <a:pPr algn="ctr">
                <a:spcAft>
                  <a:spcPts val="929"/>
                </a:spcAft>
              </a:pPr>
              <a:endParaRPr lang="en-US" sz="1300" dirty="0" smtClean="0">
                <a:solidFill>
                  <a:srgbClr val="000000"/>
                </a:solidFill>
                <a:latin typeface="Times New Roman" panose="02020603050405020304" pitchFamily="18" charset="0"/>
                <a:ea typeface="Arial" charset="0"/>
                <a:cs typeface="Times New Roman" panose="02020603050405020304" pitchFamily="18" charset="0"/>
              </a:endParaRPr>
            </a:p>
            <a:p>
              <a:pPr algn="ctr">
                <a:spcAft>
                  <a:spcPts val="929"/>
                </a:spcAft>
              </a:pPr>
              <a:r>
                <a:rPr lang="en-US" sz="1300" dirty="0" smtClean="0">
                  <a:solidFill>
                    <a:srgbClr val="000000"/>
                  </a:solidFill>
                  <a:latin typeface="Times New Roman" panose="02020603050405020304" pitchFamily="18" charset="0"/>
                  <a:ea typeface="Arial" charset="0"/>
                  <a:cs typeface="Times New Roman" panose="02020603050405020304" pitchFamily="18" charset="0"/>
                </a:rPr>
                <a:t>establishment Statistics unit </a:t>
              </a:r>
              <a:endParaRPr lang="en-US" sz="1300" dirty="0" smtClean="0">
                <a:latin typeface="Times New Roman" panose="02020603050405020304" pitchFamily="18" charset="0"/>
                <a:ea typeface="Arial" charset="0"/>
                <a:cs typeface="Times New Roman" panose="02020603050405020304" pitchFamily="18" charset="0"/>
              </a:endParaRPr>
            </a:p>
            <a:p>
              <a:pPr algn="ctr">
                <a:spcAft>
                  <a:spcPts val="929"/>
                </a:spcAft>
              </a:pPr>
              <a:endParaRPr lang="en-US" dirty="0">
                <a:latin typeface="Times New Roman" panose="02020603050405020304" pitchFamily="18" charset="0"/>
                <a:ea typeface="Arial" charset="0"/>
                <a:cs typeface="Times New Roman" panose="02020603050405020304" pitchFamily="18" charset="0"/>
              </a:endParaRPr>
            </a:p>
          </p:txBody>
        </p:sp>
      </p:grpSp>
      <p:sp>
        <p:nvSpPr>
          <p:cNvPr id="4135" name="Line 118"/>
          <p:cNvSpPr>
            <a:spLocks noChangeShapeType="1"/>
          </p:cNvSpPr>
          <p:nvPr/>
        </p:nvSpPr>
        <p:spPr bwMode="auto">
          <a:xfrm flipV="1">
            <a:off x="7542217" y="2590803"/>
            <a:ext cx="1587" cy="779464"/>
          </a:xfrm>
          <a:prstGeom prst="line">
            <a:avLst/>
          </a:prstGeom>
          <a:noFill/>
          <a:ln w="76200">
            <a:solidFill>
              <a:srgbClr val="000000"/>
            </a:solidFill>
            <a:round/>
            <a:headEnd/>
            <a:tailEnd type="triangle" w="med" len="med"/>
          </a:ln>
        </p:spPr>
        <p:txBody>
          <a:bodyPr lIns="84899" tIns="42449" rIns="84899" bIns="42449" anchor="ctr"/>
          <a:lstStyle/>
          <a:p>
            <a:endParaRPr lang="en-US"/>
          </a:p>
        </p:txBody>
      </p:sp>
      <p:sp>
        <p:nvSpPr>
          <p:cNvPr id="4136" name="Line 119"/>
          <p:cNvSpPr>
            <a:spLocks noChangeShapeType="1"/>
          </p:cNvSpPr>
          <p:nvPr/>
        </p:nvSpPr>
        <p:spPr bwMode="auto">
          <a:xfrm flipV="1">
            <a:off x="7543800" y="4648200"/>
            <a:ext cx="0" cy="533400"/>
          </a:xfrm>
          <a:prstGeom prst="line">
            <a:avLst/>
          </a:prstGeom>
          <a:noFill/>
          <a:ln w="76200">
            <a:solidFill>
              <a:srgbClr val="000000"/>
            </a:solidFill>
            <a:round/>
            <a:headEnd/>
            <a:tailEnd type="triangle" w="med" len="med"/>
          </a:ln>
        </p:spPr>
        <p:txBody>
          <a:bodyPr lIns="84899" tIns="42449" rIns="84899" bIns="42449" anchor="ctr"/>
          <a:lstStyle/>
          <a:p>
            <a:endParaRPr lang="en-US"/>
          </a:p>
        </p:txBody>
      </p:sp>
      <p:sp>
        <p:nvSpPr>
          <p:cNvPr id="4137" name="Line 120"/>
          <p:cNvSpPr>
            <a:spLocks noChangeShapeType="1"/>
          </p:cNvSpPr>
          <p:nvPr/>
        </p:nvSpPr>
        <p:spPr bwMode="auto">
          <a:xfrm flipV="1">
            <a:off x="7542217" y="3733800"/>
            <a:ext cx="1587" cy="534988"/>
          </a:xfrm>
          <a:prstGeom prst="line">
            <a:avLst/>
          </a:prstGeom>
          <a:noFill/>
          <a:ln w="76200">
            <a:solidFill>
              <a:srgbClr val="000000"/>
            </a:solidFill>
            <a:round/>
            <a:headEnd/>
            <a:tailEnd type="triangle" w="med" len="med"/>
          </a:ln>
        </p:spPr>
        <p:txBody>
          <a:bodyPr lIns="84899" tIns="42449" rIns="84899" bIns="42449" anchor="ctr"/>
          <a:lstStyle/>
          <a:p>
            <a:endParaRPr lang="en-US"/>
          </a:p>
        </p:txBody>
      </p:sp>
      <p:sp>
        <p:nvSpPr>
          <p:cNvPr id="4138" name="Line 121"/>
          <p:cNvSpPr>
            <a:spLocks noChangeShapeType="1"/>
          </p:cNvSpPr>
          <p:nvPr/>
        </p:nvSpPr>
        <p:spPr bwMode="auto">
          <a:xfrm flipH="1">
            <a:off x="3733800" y="3733800"/>
            <a:ext cx="2362200" cy="0"/>
          </a:xfrm>
          <a:prstGeom prst="line">
            <a:avLst/>
          </a:prstGeom>
          <a:noFill/>
          <a:ln w="57150" cap="rnd">
            <a:solidFill>
              <a:srgbClr val="943634"/>
            </a:solidFill>
            <a:prstDash val="sysDot"/>
            <a:round/>
            <a:headEnd/>
            <a:tailEnd type="arrow" w="med" len="med"/>
          </a:ln>
        </p:spPr>
        <p:txBody>
          <a:bodyPr lIns="84899" tIns="42449" rIns="84899" bIns="42449" anchor="ctr"/>
          <a:lstStyle/>
          <a:p>
            <a:endParaRPr lang="en-US"/>
          </a:p>
        </p:txBody>
      </p:sp>
      <p:sp>
        <p:nvSpPr>
          <p:cNvPr id="4139" name="Line 122"/>
          <p:cNvSpPr>
            <a:spLocks noChangeShapeType="1"/>
          </p:cNvSpPr>
          <p:nvPr/>
        </p:nvSpPr>
        <p:spPr bwMode="auto">
          <a:xfrm flipH="1">
            <a:off x="3810000" y="4648200"/>
            <a:ext cx="2362200" cy="0"/>
          </a:xfrm>
          <a:prstGeom prst="line">
            <a:avLst/>
          </a:prstGeom>
          <a:noFill/>
          <a:ln w="57150" cap="rnd">
            <a:solidFill>
              <a:srgbClr val="943634"/>
            </a:solidFill>
            <a:prstDash val="sysDot"/>
            <a:round/>
            <a:headEnd/>
            <a:tailEnd type="arrow" w="med" len="med"/>
          </a:ln>
        </p:spPr>
        <p:txBody>
          <a:bodyPr lIns="84899" tIns="42449" rIns="84899" bIns="42449" anchor="ctr"/>
          <a:lstStyle/>
          <a:p>
            <a:endParaRPr lang="en-US"/>
          </a:p>
        </p:txBody>
      </p:sp>
      <p:cxnSp>
        <p:nvCxnSpPr>
          <p:cNvPr id="4140" name="AutoShape 123"/>
          <p:cNvCxnSpPr>
            <a:cxnSpLocks noChangeShapeType="1"/>
          </p:cNvCxnSpPr>
          <p:nvPr/>
        </p:nvCxnSpPr>
        <p:spPr bwMode="auto">
          <a:xfrm>
            <a:off x="8001004" y="4648200"/>
            <a:ext cx="9525" cy="484188"/>
          </a:xfrm>
          <a:prstGeom prst="straightConnector1">
            <a:avLst/>
          </a:prstGeom>
          <a:noFill/>
          <a:ln w="57150" cap="rnd">
            <a:solidFill>
              <a:srgbClr val="943634"/>
            </a:solidFill>
            <a:prstDash val="sysDot"/>
            <a:round/>
            <a:headEnd/>
            <a:tailEnd type="arrow" w="med" len="med"/>
          </a:ln>
        </p:spPr>
      </p:cxnSp>
      <p:cxnSp>
        <p:nvCxnSpPr>
          <p:cNvPr id="4141" name="AutoShape 124"/>
          <p:cNvCxnSpPr>
            <a:cxnSpLocks noChangeShapeType="1"/>
          </p:cNvCxnSpPr>
          <p:nvPr/>
        </p:nvCxnSpPr>
        <p:spPr bwMode="auto">
          <a:xfrm flipH="1">
            <a:off x="7999417" y="3733802"/>
            <a:ext cx="1587" cy="466726"/>
          </a:xfrm>
          <a:prstGeom prst="straightConnector1">
            <a:avLst/>
          </a:prstGeom>
          <a:noFill/>
          <a:ln w="57150" cap="rnd">
            <a:solidFill>
              <a:srgbClr val="943634"/>
            </a:solidFill>
            <a:prstDash val="sysDot"/>
            <a:round/>
            <a:headEnd/>
            <a:tailEnd type="arrow" w="med" len="med"/>
          </a:ln>
        </p:spPr>
      </p:cxnSp>
      <p:cxnSp>
        <p:nvCxnSpPr>
          <p:cNvPr id="4142" name="AutoShape 125"/>
          <p:cNvCxnSpPr>
            <a:cxnSpLocks noChangeShapeType="1"/>
          </p:cNvCxnSpPr>
          <p:nvPr/>
        </p:nvCxnSpPr>
        <p:spPr bwMode="auto">
          <a:xfrm flipV="1">
            <a:off x="6384929" y="6246816"/>
            <a:ext cx="473075" cy="1588"/>
          </a:xfrm>
          <a:prstGeom prst="straightConnector1">
            <a:avLst/>
          </a:prstGeom>
          <a:noFill/>
          <a:ln w="57150" cap="rnd">
            <a:solidFill>
              <a:srgbClr val="943634"/>
            </a:solidFill>
            <a:prstDash val="sysDot"/>
            <a:round/>
            <a:headEnd/>
            <a:tailEnd type="arrow" w="med" len="med"/>
          </a:ln>
        </p:spPr>
      </p:cxnSp>
      <p:sp>
        <p:nvSpPr>
          <p:cNvPr id="4143" name="Line 126"/>
          <p:cNvSpPr>
            <a:spLocks noChangeShapeType="1"/>
          </p:cNvSpPr>
          <p:nvPr/>
        </p:nvSpPr>
        <p:spPr bwMode="auto">
          <a:xfrm flipH="1">
            <a:off x="3429000" y="5638800"/>
            <a:ext cx="2895600" cy="381000"/>
          </a:xfrm>
          <a:prstGeom prst="line">
            <a:avLst/>
          </a:prstGeom>
          <a:noFill/>
          <a:ln w="57150" cap="rnd">
            <a:solidFill>
              <a:srgbClr val="943634"/>
            </a:solidFill>
            <a:prstDash val="sysDot"/>
            <a:round/>
            <a:headEnd/>
            <a:tailEnd type="arrow" w="med" len="med"/>
          </a:ln>
        </p:spPr>
        <p:txBody>
          <a:bodyPr lIns="84899" tIns="42449" rIns="84899" bIns="42449" anchor="ctr"/>
          <a:lstStyle/>
          <a:p>
            <a:endParaRPr lang="en-US"/>
          </a:p>
        </p:txBody>
      </p:sp>
      <p:sp>
        <p:nvSpPr>
          <p:cNvPr id="4144" name="Line 129"/>
          <p:cNvSpPr>
            <a:spLocks noChangeShapeType="1"/>
          </p:cNvSpPr>
          <p:nvPr/>
        </p:nvSpPr>
        <p:spPr bwMode="auto">
          <a:xfrm flipV="1">
            <a:off x="2209800" y="4800600"/>
            <a:ext cx="0" cy="685800"/>
          </a:xfrm>
          <a:prstGeom prst="line">
            <a:avLst/>
          </a:prstGeom>
          <a:noFill/>
          <a:ln w="28575">
            <a:solidFill>
              <a:srgbClr val="000000"/>
            </a:solidFill>
            <a:round/>
            <a:headEnd/>
            <a:tailEnd type="triangle" w="med" len="med"/>
          </a:ln>
        </p:spPr>
        <p:txBody>
          <a:bodyPr lIns="84899" tIns="42449" rIns="84899" bIns="42449" anchor="ctr"/>
          <a:lstStyle/>
          <a:p>
            <a:endParaRPr lang="en-US"/>
          </a:p>
        </p:txBody>
      </p:sp>
      <p:cxnSp>
        <p:nvCxnSpPr>
          <p:cNvPr id="4145" name="AutoShape 130"/>
          <p:cNvCxnSpPr>
            <a:cxnSpLocks noChangeShapeType="1"/>
          </p:cNvCxnSpPr>
          <p:nvPr/>
        </p:nvCxnSpPr>
        <p:spPr bwMode="auto">
          <a:xfrm flipV="1">
            <a:off x="3276606" y="5410200"/>
            <a:ext cx="3014663" cy="381000"/>
          </a:xfrm>
          <a:prstGeom prst="straightConnector1">
            <a:avLst/>
          </a:prstGeom>
          <a:noFill/>
          <a:ln w="28575">
            <a:solidFill>
              <a:srgbClr val="000000"/>
            </a:solidFill>
            <a:round/>
            <a:headEnd/>
            <a:tailEnd type="triangle" w="med" len="med"/>
          </a:ln>
        </p:spPr>
      </p:cxnSp>
      <p:sp>
        <p:nvSpPr>
          <p:cNvPr id="4146" name="Text Box 132"/>
          <p:cNvSpPr txBox="1">
            <a:spLocks noChangeArrowheads="1"/>
          </p:cNvSpPr>
          <p:nvPr/>
        </p:nvSpPr>
        <p:spPr bwMode="auto">
          <a:xfrm>
            <a:off x="7078521" y="6356354"/>
            <a:ext cx="1936751" cy="405753"/>
          </a:xfrm>
          <a:prstGeom prst="rect">
            <a:avLst/>
          </a:prstGeom>
          <a:solidFill>
            <a:srgbClr val="FFFFFF"/>
          </a:solidFill>
          <a:ln w="9525">
            <a:solidFill>
              <a:srgbClr val="000000"/>
            </a:solidFill>
            <a:miter lim="800000"/>
            <a:headEnd/>
            <a:tailEnd/>
          </a:ln>
        </p:spPr>
        <p:txBody>
          <a:bodyPr lIns="84899" tIns="42449" rIns="84899" bIns="42449"/>
          <a:lstStyle/>
          <a:p>
            <a:r>
              <a:rPr lang="en-US" sz="1400" dirty="0" smtClean="0">
                <a:ea typeface="Arial" charset="0"/>
                <a:cs typeface="Saysettha OT" pitchFamily="34" charset="-34"/>
              </a:rPr>
              <a:t>Technical guideline and consultation</a:t>
            </a:r>
            <a:endParaRPr lang="lo-LA" sz="1400" dirty="0" smtClean="0">
              <a:latin typeface="Saysettha OT" pitchFamily="34" charset="-34"/>
              <a:ea typeface="Arial" charset="0"/>
              <a:cs typeface="Saysettha OT" pitchFamily="34" charset="-34"/>
            </a:endParaRPr>
          </a:p>
          <a:p>
            <a:endParaRPr lang="en-US" sz="1400" dirty="0">
              <a:ea typeface="Arial" charset="0"/>
              <a:cs typeface="Saysettha OT" pitchFamily="34" charset="-34"/>
            </a:endParaRPr>
          </a:p>
        </p:txBody>
      </p:sp>
      <p:sp>
        <p:nvSpPr>
          <p:cNvPr id="4147" name="Line 133"/>
          <p:cNvSpPr>
            <a:spLocks noChangeShapeType="1"/>
          </p:cNvSpPr>
          <p:nvPr/>
        </p:nvSpPr>
        <p:spPr bwMode="auto">
          <a:xfrm flipH="1" flipV="1">
            <a:off x="6396041" y="6629400"/>
            <a:ext cx="461963" cy="0"/>
          </a:xfrm>
          <a:prstGeom prst="line">
            <a:avLst/>
          </a:prstGeom>
          <a:noFill/>
          <a:ln w="28575">
            <a:solidFill>
              <a:srgbClr val="943634"/>
            </a:solidFill>
            <a:prstDash val="dash"/>
            <a:round/>
            <a:headEnd type="triangle" w="med" len="med"/>
            <a:tailEnd type="triangle" w="sm" len="sm"/>
          </a:ln>
        </p:spPr>
        <p:txBody>
          <a:bodyPr lIns="84899" tIns="42449" rIns="84899" bIns="42449" anchor="ctr"/>
          <a:lstStyle/>
          <a:p>
            <a:endParaRPr lang="en-US"/>
          </a:p>
        </p:txBody>
      </p:sp>
      <p:cxnSp>
        <p:nvCxnSpPr>
          <p:cNvPr id="4148" name="AutoShape 135"/>
          <p:cNvCxnSpPr>
            <a:cxnSpLocks noChangeShapeType="1"/>
          </p:cNvCxnSpPr>
          <p:nvPr/>
        </p:nvCxnSpPr>
        <p:spPr bwMode="auto">
          <a:xfrm>
            <a:off x="2514601" y="4876800"/>
            <a:ext cx="1588" cy="609600"/>
          </a:xfrm>
          <a:prstGeom prst="straightConnector1">
            <a:avLst/>
          </a:prstGeom>
          <a:noFill/>
          <a:ln w="28575" cap="rnd">
            <a:solidFill>
              <a:srgbClr val="943634"/>
            </a:solidFill>
            <a:prstDash val="sysDot"/>
            <a:round/>
            <a:headEnd/>
            <a:tailEnd type="arrow" w="med" len="med"/>
          </a:ln>
        </p:spPr>
      </p:cxnSp>
      <p:cxnSp>
        <p:nvCxnSpPr>
          <p:cNvPr id="4149" name="AutoShape 138"/>
          <p:cNvCxnSpPr>
            <a:cxnSpLocks noChangeShapeType="1"/>
          </p:cNvCxnSpPr>
          <p:nvPr/>
        </p:nvCxnSpPr>
        <p:spPr bwMode="auto">
          <a:xfrm>
            <a:off x="6357942" y="5867402"/>
            <a:ext cx="576263" cy="1588"/>
          </a:xfrm>
          <a:prstGeom prst="straightConnector1">
            <a:avLst/>
          </a:prstGeom>
          <a:noFill/>
          <a:ln w="28575">
            <a:solidFill>
              <a:srgbClr val="000000"/>
            </a:solidFill>
            <a:round/>
            <a:headEnd/>
            <a:tailEnd type="triangle" w="med" len="med"/>
          </a:ln>
        </p:spPr>
      </p:cxnSp>
      <p:sp>
        <p:nvSpPr>
          <p:cNvPr id="66" name="TextBox 65"/>
          <p:cNvSpPr txBox="1"/>
          <p:nvPr/>
        </p:nvSpPr>
        <p:spPr>
          <a:xfrm>
            <a:off x="829470" y="228600"/>
            <a:ext cx="7781130" cy="523220"/>
          </a:xfrm>
          <a:prstGeom prst="rect">
            <a:avLst/>
          </a:prstGeom>
          <a:noFill/>
        </p:spPr>
        <p:txBody>
          <a:bodyPr wrap="square" rtlCol="0">
            <a:spAutoFit/>
          </a:bodyPr>
          <a:lstStyle/>
          <a:p>
            <a:pPr algn="ctr"/>
            <a:r>
              <a:rPr lang="en-US" sz="2800" b="1" dirty="0" smtClean="0">
                <a:effectLst>
                  <a:outerShdw blurRad="38100" dist="38100" dir="2700000" algn="tl">
                    <a:srgbClr val="000000">
                      <a:alpha val="43137"/>
                    </a:srgbClr>
                  </a:outerShdw>
                </a:effectLst>
              </a:rPr>
              <a:t>National Statistics System (NSS) </a:t>
            </a:r>
            <a:endParaRPr lang="en-US"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84372955"/>
      </p:ext>
    </p:extLst>
  </p:cSld>
  <p:clrMapOvr>
    <a:masterClrMapping/>
  </p:clrMapOvr>
  <p:transition>
    <p:wheel spokes="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anose="02020603050405020304" pitchFamily="18" charset="0"/>
                <a:cs typeface="Times New Roman" panose="02020603050405020304" pitchFamily="18" charset="0"/>
              </a:rPr>
              <a:t>How do we coordinate </a:t>
            </a:r>
            <a:r>
              <a:rPr lang="en-US" sz="3200" dirty="0" smtClean="0"/>
              <a:t>?</a:t>
            </a:r>
            <a:endParaRPr lang="en-US" sz="3200" dirty="0"/>
          </a:p>
        </p:txBody>
      </p:sp>
      <p:sp>
        <p:nvSpPr>
          <p:cNvPr id="3" name="Content Placeholder 2"/>
          <p:cNvSpPr>
            <a:spLocks noGrp="1"/>
          </p:cNvSpPr>
          <p:nvPr>
            <p:ph idx="1"/>
          </p:nvPr>
        </p:nvSpPr>
        <p:spPr>
          <a:xfrm>
            <a:off x="457200" y="1219200"/>
            <a:ext cx="8229600" cy="5105401"/>
          </a:xfrm>
        </p:spPr>
        <p:txBody>
          <a:bodyPr>
            <a:normAutofit fontScale="92500"/>
          </a:bodyPr>
          <a:lstStyle/>
          <a:p>
            <a:r>
              <a:rPr lang="en-US" sz="3000" b="1" dirty="0" smtClean="0">
                <a:latin typeface="Times New Roman" panose="02020603050405020304" pitchFamily="18" charset="0"/>
                <a:cs typeface="Times New Roman" panose="02020603050405020304" pitchFamily="18" charset="0"/>
              </a:rPr>
              <a:t>Coordination:</a:t>
            </a:r>
            <a:endParaRPr lang="en-US" sz="3500" dirty="0">
              <a:latin typeface="Times New Roman" panose="02020603050405020304" pitchFamily="18" charset="0"/>
              <a:cs typeface="Times New Roman" panose="02020603050405020304" pitchFamily="18" charset="0"/>
            </a:endParaRPr>
          </a:p>
          <a:p>
            <a:pPr lvl="1"/>
            <a:r>
              <a:rPr lang="en-US" sz="2200" b="1" dirty="0" smtClean="0">
                <a:latin typeface="Times New Roman" pitchFamily="18" charset="0"/>
                <a:cs typeface="Times New Roman" pitchFamily="18" charset="0"/>
              </a:rPr>
              <a:t>Statistical Steering Committee(SSC) created to oversee the implementation of NDNSS (chaired by Head of Lao Statistics Bureau(LSB) and include member of </a:t>
            </a:r>
            <a:r>
              <a:rPr lang="en-US" sz="2200" b="1" dirty="0">
                <a:latin typeface="Times New Roman" pitchFamily="18" charset="0"/>
                <a:cs typeface="Times New Roman" pitchFamily="18" charset="0"/>
              </a:rPr>
              <a:t>MDAs (DG/DDG level</a:t>
            </a:r>
            <a:r>
              <a:rPr lang="en-US" sz="2200" b="1" dirty="0" smtClean="0">
                <a:latin typeface="Times New Roman" pitchFamily="18" charset="0"/>
                <a:cs typeface="Times New Roman" pitchFamily="18" charset="0"/>
              </a:rPr>
              <a:t>).  </a:t>
            </a:r>
          </a:p>
          <a:p>
            <a:pPr lvl="1"/>
            <a:r>
              <a:rPr lang="en-US" sz="2200" b="1" dirty="0" smtClean="0">
                <a:latin typeface="Times New Roman" pitchFamily="18" charset="0"/>
                <a:cs typeface="Times New Roman" pitchFamily="18" charset="0"/>
              </a:rPr>
              <a:t>Statistics Working Group (SWG), which will be platform for donor coordination. It is under the Macroeconomic Sector Working Group.   </a:t>
            </a:r>
          </a:p>
          <a:p>
            <a:pPr lvl="1"/>
            <a:r>
              <a:rPr lang="en-US" sz="2200" b="1" dirty="0" smtClean="0">
                <a:latin typeface="Times New Roman" pitchFamily="18" charset="0"/>
                <a:cs typeface="Times New Roman" pitchFamily="18" charset="0"/>
              </a:rPr>
              <a:t>Department level in LSB work and serve as secretary to SSC and lead the implementation of SD NSS. </a:t>
            </a:r>
          </a:p>
          <a:p>
            <a:pPr lvl="1"/>
            <a:r>
              <a:rPr lang="en-US" sz="2200" b="1" dirty="0" smtClean="0">
                <a:latin typeface="Times New Roman" pitchFamily="18" charset="0"/>
                <a:cs typeface="Times New Roman" pitchFamily="18" charset="0"/>
              </a:rPr>
              <a:t>National Implementation and Coordination </a:t>
            </a:r>
            <a:r>
              <a:rPr lang="en-US" sz="2200" b="1" dirty="0">
                <a:latin typeface="Times New Roman" pitchFamily="18" charset="0"/>
                <a:cs typeface="Times New Roman" pitchFamily="18" charset="0"/>
              </a:rPr>
              <a:t>T</a:t>
            </a:r>
            <a:r>
              <a:rPr lang="en-US" sz="2200" b="1" dirty="0" smtClean="0">
                <a:latin typeface="Times New Roman" pitchFamily="18" charset="0"/>
                <a:cs typeface="Times New Roman" pitchFamily="18" charset="0"/>
              </a:rPr>
              <a:t>eam designated each  supporting project and report to the Project Steering Committee.  </a:t>
            </a:r>
          </a:p>
          <a:p>
            <a:pPr lvl="1"/>
            <a:r>
              <a:rPr lang="en-US" sz="2200" b="1" dirty="0" smtClean="0">
                <a:latin typeface="Times New Roman" pitchFamily="18" charset="0"/>
                <a:cs typeface="Times New Roman" pitchFamily="18" charset="0"/>
              </a:rPr>
              <a:t>Technical working group on certain subject matter established         ( IMTS, SITS, FDI statistics and </a:t>
            </a:r>
            <a:r>
              <a:rPr lang="en-US" sz="2200" b="1" dirty="0">
                <a:latin typeface="Times New Roman" pitchFamily="18" charset="0"/>
                <a:cs typeface="Times New Roman" pitchFamily="18" charset="0"/>
              </a:rPr>
              <a:t>Data Dissemination </a:t>
            </a:r>
            <a:r>
              <a:rPr lang="en-US" sz="2200" b="1" dirty="0" smtClean="0">
                <a:latin typeface="Times New Roman" pitchFamily="18" charset="0"/>
                <a:cs typeface="Times New Roman" pitchFamily="18" charset="0"/>
              </a:rPr>
              <a:t>).  </a:t>
            </a:r>
          </a:p>
          <a:p>
            <a:pPr lvl="1"/>
            <a:r>
              <a:rPr lang="en-US" sz="2200" b="1" dirty="0" smtClean="0">
                <a:latin typeface="Times New Roman" pitchFamily="18" charset="0"/>
                <a:cs typeface="Times New Roman" pitchFamily="18" charset="0"/>
              </a:rPr>
              <a:t>Annual Statistics Forum organized on regular basis. </a:t>
            </a:r>
          </a:p>
          <a:p>
            <a:pPr lvl="1"/>
            <a:endParaRPr lang="en-US" b="1" dirty="0" smtClean="0">
              <a:latin typeface="Times New Roman" pitchFamily="18" charset="0"/>
              <a:cs typeface="Times New Roman" pitchFamily="18" charset="0"/>
            </a:endParaRPr>
          </a:p>
          <a:p>
            <a:pPr>
              <a:buNone/>
            </a:pPr>
            <a:endParaRPr lang="en-US" dirty="0"/>
          </a:p>
        </p:txBody>
      </p:sp>
    </p:spTree>
    <p:extLst>
      <p:ext uri="{BB962C8B-B14F-4D97-AF65-F5344CB8AC3E}">
        <p14:creationId xmlns:p14="http://schemas.microsoft.com/office/powerpoint/2010/main" val="42580568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685800"/>
          </a:xfrm>
        </p:spPr>
        <p:txBody>
          <a:bodyPr>
            <a:normAutofit fontScale="90000"/>
          </a:bodyPr>
          <a:lstStyle/>
          <a:p>
            <a:r>
              <a:rPr lang="en-US" b="1" dirty="0" smtClean="0"/>
              <a:t>How do we organize </a:t>
            </a:r>
            <a:r>
              <a:rPr lang="en-US" dirty="0" smtClean="0"/>
              <a:t>?</a:t>
            </a:r>
            <a:endParaRPr lang="en-US" dirty="0"/>
          </a:p>
        </p:txBody>
      </p:sp>
      <p:sp>
        <p:nvSpPr>
          <p:cNvPr id="3" name="Content Placeholder 2"/>
          <p:cNvSpPr>
            <a:spLocks noGrp="1"/>
          </p:cNvSpPr>
          <p:nvPr>
            <p:ph idx="1"/>
          </p:nvPr>
        </p:nvSpPr>
        <p:spPr>
          <a:xfrm>
            <a:off x="381000" y="1219200"/>
            <a:ext cx="8305800" cy="5562600"/>
          </a:xfrm>
        </p:spPr>
        <p:txBody>
          <a:bodyPr>
            <a:normAutofit fontScale="25000" lnSpcReduction="20000"/>
          </a:bodyPr>
          <a:lstStyle/>
          <a:p>
            <a:pPr lvl="1"/>
            <a:r>
              <a:rPr lang="en-US" sz="8000" b="1" dirty="0" smtClean="0">
                <a:latin typeface="Times New Roman" panose="02020603050405020304" pitchFamily="18" charset="0"/>
                <a:cs typeface="Times New Roman" panose="02020603050405020304" pitchFamily="18" charset="0"/>
              </a:rPr>
              <a:t>Use SDNSS as a road map and reference tool for entire NSS.</a:t>
            </a:r>
          </a:p>
          <a:p>
            <a:pPr lvl="1"/>
            <a:r>
              <a:rPr lang="en-US" sz="8000" b="1" dirty="0" smtClean="0">
                <a:latin typeface="Times New Roman" panose="02020603050405020304" pitchFamily="18" charset="0"/>
                <a:cs typeface="Times New Roman" panose="02020603050405020304" pitchFamily="18" charset="0"/>
              </a:rPr>
              <a:t>Planning: </a:t>
            </a:r>
            <a:r>
              <a:rPr lang="en-US" sz="8000" dirty="0" smtClean="0">
                <a:latin typeface="Times New Roman" panose="02020603050405020304" pitchFamily="18" charset="0"/>
                <a:cs typeface="Times New Roman" panose="02020603050405020304" pitchFamily="18" charset="0"/>
              </a:rPr>
              <a:t>Action plan in respective </a:t>
            </a:r>
            <a:r>
              <a:rPr lang="en-US" sz="8000" dirty="0">
                <a:latin typeface="Times New Roman" panose="02020603050405020304" pitchFamily="18" charset="0"/>
                <a:cs typeface="Times New Roman" panose="02020603050405020304" pitchFamily="18" charset="0"/>
              </a:rPr>
              <a:t>l</a:t>
            </a:r>
            <a:r>
              <a:rPr lang="en-US" sz="8000" dirty="0" smtClean="0">
                <a:latin typeface="Times New Roman" panose="02020603050405020304" pitchFamily="18" charset="0"/>
                <a:cs typeface="Times New Roman" panose="02020603050405020304" pitchFamily="18" charset="0"/>
              </a:rPr>
              <a:t>ine Ministries being prepared (Ministry of Agriculture( to be approved),…  </a:t>
            </a:r>
          </a:p>
          <a:p>
            <a:pPr lvl="1"/>
            <a:r>
              <a:rPr lang="en-US" sz="8000" b="1" dirty="0" smtClean="0">
                <a:latin typeface="Times New Roman" panose="02020603050405020304" pitchFamily="18" charset="0"/>
                <a:cs typeface="Times New Roman" panose="02020603050405020304" pitchFamily="18" charset="0"/>
              </a:rPr>
              <a:t>AWP </a:t>
            </a:r>
            <a:r>
              <a:rPr lang="en-US" sz="8000" dirty="0" smtClean="0">
                <a:latin typeface="Times New Roman" panose="02020603050405020304" pitchFamily="18" charset="0"/>
                <a:cs typeface="Times New Roman" panose="02020603050405020304" pitchFamily="18" charset="0"/>
              </a:rPr>
              <a:t>is prepared and discussed at the annual statistics meeting. LSB also present its AWP to MPI forum before submitting for budget approval. It is also include project and non-project financing support activities </a:t>
            </a:r>
            <a:endParaRPr lang="en-US" sz="8000" dirty="0">
              <a:latin typeface="Times New Roman" panose="02020603050405020304" pitchFamily="18" charset="0"/>
              <a:cs typeface="Times New Roman" panose="02020603050405020304" pitchFamily="18" charset="0"/>
            </a:endParaRPr>
          </a:p>
          <a:p>
            <a:pPr lvl="1"/>
            <a:r>
              <a:rPr lang="en-US" sz="8000" b="1" dirty="0">
                <a:latin typeface="Times New Roman" panose="02020603050405020304" pitchFamily="18" charset="0"/>
                <a:cs typeface="Times New Roman" panose="02020603050405020304" pitchFamily="18" charset="0"/>
              </a:rPr>
              <a:t>HR and Staffing recruitment</a:t>
            </a:r>
            <a:r>
              <a:rPr lang="en-US" sz="8000" dirty="0">
                <a:latin typeface="Times New Roman" panose="02020603050405020304" pitchFamily="18" charset="0"/>
                <a:cs typeface="Times New Roman" panose="02020603050405020304" pitchFamily="18" charset="0"/>
              </a:rPr>
              <a:t>: </a:t>
            </a:r>
            <a:r>
              <a:rPr lang="en-US" sz="8000" dirty="0" smtClean="0">
                <a:latin typeface="Times New Roman" panose="02020603050405020304" pitchFamily="18" charset="0"/>
                <a:cs typeface="Times New Roman" panose="02020603050405020304" pitchFamily="18" charset="0"/>
              </a:rPr>
              <a:t>Number of HR with job description identified by LSB and Line Ministries and Province Statistics Center respectively. Ministry </a:t>
            </a:r>
            <a:r>
              <a:rPr lang="en-US" sz="8000" dirty="0">
                <a:latin typeface="Times New Roman" panose="02020603050405020304" pitchFamily="18" charset="0"/>
                <a:cs typeface="Times New Roman" panose="02020603050405020304" pitchFamily="18" charset="0"/>
              </a:rPr>
              <a:t>of Home </a:t>
            </a:r>
            <a:r>
              <a:rPr lang="en-US" sz="8000" dirty="0" smtClean="0">
                <a:latin typeface="Times New Roman" panose="02020603050405020304" pitchFamily="18" charset="0"/>
                <a:cs typeface="Times New Roman" panose="02020603050405020304" pitchFamily="18" charset="0"/>
              </a:rPr>
              <a:t>Affair(MOHA), MPI </a:t>
            </a:r>
            <a:r>
              <a:rPr lang="en-US" sz="8000" dirty="0">
                <a:latin typeface="Times New Roman" panose="02020603050405020304" pitchFamily="18" charset="0"/>
                <a:cs typeface="Times New Roman" panose="02020603050405020304" pitchFamily="18" charset="0"/>
              </a:rPr>
              <a:t>and </a:t>
            </a:r>
            <a:r>
              <a:rPr lang="en-US" sz="8000" dirty="0" smtClean="0">
                <a:latin typeface="Times New Roman" panose="02020603050405020304" pitchFamily="18" charset="0"/>
                <a:cs typeface="Times New Roman" panose="02020603050405020304" pitchFamily="18" charset="0"/>
              </a:rPr>
              <a:t>Line Ministries are involved in the process of recruitment. MPI responsible and authorize staff allocation for vertical statistics system include LSB after receiving the </a:t>
            </a:r>
            <a:r>
              <a:rPr lang="en-US" sz="8000" dirty="0">
                <a:latin typeface="Times New Roman" panose="02020603050405020304" pitchFamily="18" charset="0"/>
                <a:cs typeface="Times New Roman" panose="02020603050405020304" pitchFamily="18" charset="0"/>
              </a:rPr>
              <a:t>s</a:t>
            </a:r>
            <a:r>
              <a:rPr lang="en-US" sz="8000" dirty="0" smtClean="0">
                <a:latin typeface="Times New Roman" panose="02020603050405020304" pitchFamily="18" charset="0"/>
                <a:cs typeface="Times New Roman" panose="02020603050405020304" pitchFamily="18" charset="0"/>
              </a:rPr>
              <a:t>taff quota from MOHA. </a:t>
            </a:r>
          </a:p>
          <a:p>
            <a:pPr lvl="1"/>
            <a:r>
              <a:rPr lang="en-US" sz="8000" b="1" dirty="0" smtClean="0">
                <a:latin typeface="Times New Roman" panose="02020603050405020304" pitchFamily="18" charset="0"/>
                <a:cs typeface="Times New Roman" panose="02020603050405020304" pitchFamily="18" charset="0"/>
              </a:rPr>
              <a:t>Budgeting</a:t>
            </a:r>
            <a:r>
              <a:rPr lang="en-US" sz="8000" dirty="0" smtClean="0">
                <a:latin typeface="Times New Roman" panose="02020603050405020304" pitchFamily="18" charset="0"/>
                <a:cs typeface="Times New Roman" panose="02020603050405020304" pitchFamily="18" charset="0"/>
              </a:rPr>
              <a:t> </a:t>
            </a:r>
            <a:r>
              <a:rPr lang="en-US" sz="8000" dirty="0">
                <a:latin typeface="Times New Roman" panose="02020603050405020304" pitchFamily="18" charset="0"/>
                <a:cs typeface="Times New Roman" panose="02020603050405020304" pitchFamily="18" charset="0"/>
              </a:rPr>
              <a:t>(decentralize budgeting). LSB responsible budgeting the National </a:t>
            </a:r>
            <a:r>
              <a:rPr lang="en-US" sz="8000" dirty="0" smtClean="0">
                <a:latin typeface="Times New Roman" panose="02020603050405020304" pitchFamily="18" charset="0"/>
                <a:cs typeface="Times New Roman" panose="02020603050405020304" pitchFamily="18" charset="0"/>
              </a:rPr>
              <a:t>activities (national </a:t>
            </a:r>
            <a:r>
              <a:rPr lang="en-US" sz="8000" dirty="0">
                <a:latin typeface="Times New Roman" panose="02020603050405020304" pitchFamily="18" charset="0"/>
                <a:cs typeface="Times New Roman" panose="02020603050405020304" pitchFamily="18" charset="0"/>
              </a:rPr>
              <a:t>surveys, training programs, promoting use of agreed standard ), while province, MDAs </a:t>
            </a:r>
            <a:r>
              <a:rPr lang="en-US" sz="8000" dirty="0" smtClean="0">
                <a:latin typeface="Times New Roman" panose="02020603050405020304" pitchFamily="18" charset="0"/>
                <a:cs typeface="Times New Roman" panose="02020603050405020304" pitchFamily="18" charset="0"/>
              </a:rPr>
              <a:t>responsible </a:t>
            </a:r>
            <a:r>
              <a:rPr lang="en-US" sz="8000" dirty="0">
                <a:latin typeface="Times New Roman" panose="02020603050405020304" pitchFamily="18" charset="0"/>
                <a:cs typeface="Times New Roman" panose="02020603050405020304" pitchFamily="18" charset="0"/>
              </a:rPr>
              <a:t>for their own budgeting. </a:t>
            </a:r>
            <a:endParaRPr lang="en-US" sz="8000" dirty="0" smtClean="0">
              <a:latin typeface="Times New Roman" panose="02020603050405020304" pitchFamily="18" charset="0"/>
              <a:cs typeface="Times New Roman" panose="02020603050405020304" pitchFamily="18" charset="0"/>
            </a:endParaRPr>
          </a:p>
          <a:p>
            <a:pPr lvl="1"/>
            <a:r>
              <a:rPr lang="en-US" sz="8000" b="1" dirty="0" smtClean="0">
                <a:latin typeface="Times New Roman" panose="02020603050405020304" pitchFamily="18" charset="0"/>
                <a:cs typeface="Times New Roman" panose="02020603050405020304" pitchFamily="18" charset="0"/>
              </a:rPr>
              <a:t>Resource Mobilization : Significant Supports  </a:t>
            </a:r>
            <a:r>
              <a:rPr lang="en-US" sz="8000" dirty="0" smtClean="0">
                <a:latin typeface="Times New Roman" panose="02020603050405020304" pitchFamily="18" charset="0"/>
                <a:cs typeface="Times New Roman" panose="02020603050405020304" pitchFamily="18" charset="0"/>
              </a:rPr>
              <a:t>received from development partners and international donors to support the Government in the implementation of SDNSS thru the foreign aids/ODAs mobilization mechanism. </a:t>
            </a:r>
          </a:p>
          <a:p>
            <a:pPr marL="0" indent="0">
              <a:buNone/>
            </a:pPr>
            <a:endParaRPr lang="en-US" sz="5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08241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r>
              <a:rPr lang="en-US" sz="3200" b="1" dirty="0" smtClean="0">
                <a:latin typeface="Times New Roman" panose="02020603050405020304" pitchFamily="18" charset="0"/>
                <a:cs typeface="Times New Roman" panose="02020603050405020304" pitchFamily="18" charset="0"/>
              </a:rPr>
              <a:t>Key Challenges and </a:t>
            </a:r>
            <a:r>
              <a:rPr lang="en-US" sz="3200" b="1" dirty="0">
                <a:latin typeface="Times New Roman" panose="02020603050405020304" pitchFamily="18" charset="0"/>
                <a:cs typeface="Times New Roman" panose="02020603050405020304" pitchFamily="18" charset="0"/>
              </a:rPr>
              <a:t>T</a:t>
            </a:r>
            <a:r>
              <a:rPr lang="en-US" sz="3200" b="1" dirty="0" smtClean="0">
                <a:latin typeface="Times New Roman" panose="02020603050405020304" pitchFamily="18" charset="0"/>
                <a:cs typeface="Times New Roman" panose="02020603050405020304" pitchFamily="18" charset="0"/>
              </a:rPr>
              <a:t>he Way </a:t>
            </a:r>
            <a:r>
              <a:rPr lang="en-US" sz="3200" b="1" dirty="0">
                <a:latin typeface="Times New Roman" panose="02020603050405020304" pitchFamily="18" charset="0"/>
                <a:cs typeface="Times New Roman" panose="02020603050405020304" pitchFamily="18" charset="0"/>
              </a:rPr>
              <a:t>F</a:t>
            </a:r>
            <a:r>
              <a:rPr lang="en-US" sz="3200" b="1" dirty="0" smtClean="0">
                <a:latin typeface="Times New Roman" panose="02020603050405020304" pitchFamily="18" charset="0"/>
                <a:cs typeface="Times New Roman" panose="02020603050405020304" pitchFamily="18" charset="0"/>
              </a:rPr>
              <a:t>orward:  </a:t>
            </a:r>
            <a:br>
              <a:rPr lang="en-US" sz="3200" b="1" dirty="0" smtClean="0">
                <a:latin typeface="Times New Roman" panose="02020603050405020304" pitchFamily="18" charset="0"/>
                <a:cs typeface="Times New Roman" panose="02020603050405020304" pitchFamily="18" charset="0"/>
              </a:rPr>
            </a:br>
            <a:endParaRPr lang="en-US" sz="3200" b="1" dirty="0"/>
          </a:p>
        </p:txBody>
      </p:sp>
      <p:sp>
        <p:nvSpPr>
          <p:cNvPr id="3" name="Content Placeholder 2"/>
          <p:cNvSpPr>
            <a:spLocks noGrp="1"/>
          </p:cNvSpPr>
          <p:nvPr>
            <p:ph sz="half" idx="1"/>
          </p:nvPr>
        </p:nvSpPr>
        <p:spPr>
          <a:xfrm>
            <a:off x="457200" y="1143001"/>
            <a:ext cx="4038600" cy="4724400"/>
          </a:xfrm>
        </p:spPr>
        <p:txBody>
          <a:bodyPr>
            <a:normAutofit fontScale="70000" lnSpcReduction="20000"/>
          </a:bodyPr>
          <a:lstStyle/>
          <a:p>
            <a:pPr>
              <a:buNone/>
              <a:defRPr/>
            </a:pPr>
            <a:r>
              <a:rPr lang="en-GB" b="1" dirty="0">
                <a:latin typeface="Times New Roman" panose="02020603050405020304" pitchFamily="18" charset="0"/>
                <a:cs typeface="Times New Roman" panose="02020603050405020304" pitchFamily="18" charset="0"/>
              </a:rPr>
              <a:t>From now: </a:t>
            </a:r>
          </a:p>
          <a:p>
            <a:pPr marL="514350" indent="-514350">
              <a:buFont typeface="+mj-lt"/>
              <a:buAutoNum type="arabicPeriod"/>
              <a:defRPr/>
            </a:pPr>
            <a:r>
              <a:rPr lang="en-GB" b="1" dirty="0">
                <a:latin typeface="Times New Roman" panose="02020603050405020304" pitchFamily="18" charset="0"/>
                <a:cs typeface="Times New Roman" panose="02020603050405020304" pitchFamily="18" charset="0"/>
              </a:rPr>
              <a:t>Despite </a:t>
            </a:r>
            <a:r>
              <a:rPr lang="en-GB" b="1" dirty="0" smtClean="0">
                <a:latin typeface="Times New Roman" panose="02020603050405020304" pitchFamily="18" charset="0"/>
                <a:cs typeface="Times New Roman" panose="02020603050405020304" pitchFamily="18" charset="0"/>
              </a:rPr>
              <a:t>increasing in recent years but </a:t>
            </a:r>
            <a:r>
              <a:rPr lang="en-GB" b="1" dirty="0">
                <a:latin typeface="Times New Roman" panose="02020603050405020304" pitchFamily="18" charset="0"/>
                <a:cs typeface="Times New Roman" panose="02020603050405020304" pitchFamily="18" charset="0"/>
              </a:rPr>
              <a:t>still </a:t>
            </a:r>
            <a:r>
              <a:rPr lang="en-GB" b="1" dirty="0" smtClean="0">
                <a:latin typeface="Times New Roman" panose="02020603050405020304" pitchFamily="18" charset="0"/>
                <a:cs typeface="Times New Roman" panose="02020603050405020304" pitchFamily="18" charset="0"/>
              </a:rPr>
              <a:t>insufficient </a:t>
            </a:r>
            <a:r>
              <a:rPr lang="en-GB" b="1" dirty="0">
                <a:latin typeface="Times New Roman" panose="02020603050405020304" pitchFamily="18" charset="0"/>
                <a:cs typeface="Times New Roman" panose="02020603050405020304" pitchFamily="18" charset="0"/>
              </a:rPr>
              <a:t>of staff.</a:t>
            </a:r>
          </a:p>
          <a:p>
            <a:pPr marL="514350" indent="-514350">
              <a:buFont typeface="+mj-lt"/>
              <a:buAutoNum type="arabicPeriod"/>
              <a:defRPr/>
            </a:pPr>
            <a:r>
              <a:rPr lang="en-GB" b="1" dirty="0">
                <a:latin typeface="Times New Roman" panose="02020603050405020304" pitchFamily="18" charset="0"/>
                <a:cs typeface="Times New Roman" panose="02020603050405020304" pitchFamily="18" charset="0"/>
              </a:rPr>
              <a:t>Shortage of competence.</a:t>
            </a:r>
          </a:p>
          <a:p>
            <a:pPr marL="514350" indent="-514350">
              <a:buFont typeface="+mj-lt"/>
              <a:buAutoNum type="arabicPeriod"/>
              <a:defRPr/>
            </a:pPr>
            <a:r>
              <a:rPr lang="en-GB" b="1" dirty="0">
                <a:latin typeface="Times New Roman" panose="02020603050405020304" pitchFamily="18" charset="0"/>
                <a:cs typeface="Times New Roman" panose="02020603050405020304" pitchFamily="18" charset="0"/>
              </a:rPr>
              <a:t>Shortage of </a:t>
            </a:r>
            <a:r>
              <a:rPr lang="en-GB" b="1" dirty="0" smtClean="0">
                <a:latin typeface="Times New Roman" panose="02020603050405020304" pitchFamily="18" charset="0"/>
                <a:cs typeface="Times New Roman" panose="02020603050405020304" pitchFamily="18" charset="0"/>
              </a:rPr>
              <a:t>statistics and its disaggregation.</a:t>
            </a:r>
            <a:endParaRPr lang="en-GB" b="1" dirty="0">
              <a:latin typeface="Times New Roman" pitchFamily="18" charset="0"/>
              <a:cs typeface="Times New Roman" pitchFamily="18" charset="0"/>
            </a:endParaRPr>
          </a:p>
          <a:p>
            <a:pPr marL="514350" indent="-514350">
              <a:buFont typeface="+mj-lt"/>
              <a:buAutoNum type="arabicPeriod"/>
              <a:defRPr/>
            </a:pPr>
            <a:r>
              <a:rPr lang="en-GB" b="1" dirty="0" smtClean="0">
                <a:latin typeface="Times New Roman" pitchFamily="18" charset="0"/>
                <a:cs typeface="Times New Roman" pitchFamily="18" charset="0"/>
              </a:rPr>
              <a:t>Insufficient </a:t>
            </a:r>
            <a:r>
              <a:rPr lang="en-GB" b="1" dirty="0">
                <a:latin typeface="Times New Roman" pitchFamily="18" charset="0"/>
                <a:cs typeface="Times New Roman" pitchFamily="18" charset="0"/>
              </a:rPr>
              <a:t>Resource mobilization from Government and Development Partners/ </a:t>
            </a:r>
            <a:r>
              <a:rPr lang="en-GB" b="1" dirty="0" smtClean="0">
                <a:latin typeface="Times New Roman" pitchFamily="18" charset="0"/>
                <a:cs typeface="Times New Roman" pitchFamily="18" charset="0"/>
              </a:rPr>
              <a:t>Donors </a:t>
            </a:r>
            <a:endParaRPr lang="en-GB" b="1" dirty="0">
              <a:latin typeface="Times New Roman" panose="02020603050405020304" pitchFamily="18" charset="0"/>
              <a:cs typeface="Times New Roman" panose="02020603050405020304" pitchFamily="18" charset="0"/>
            </a:endParaRPr>
          </a:p>
          <a:p>
            <a:pPr marL="514350" indent="-514350">
              <a:buFont typeface="+mj-lt"/>
              <a:buAutoNum type="arabicPeriod"/>
              <a:defRPr/>
            </a:pPr>
            <a:r>
              <a:rPr lang="en-GB" b="1" dirty="0">
                <a:latin typeface="Times New Roman" panose="02020603050405020304" pitchFamily="18" charset="0"/>
                <a:cs typeface="Times New Roman" panose="02020603050405020304" pitchFamily="18" charset="0"/>
              </a:rPr>
              <a:t>Limited </a:t>
            </a:r>
            <a:r>
              <a:rPr lang="en-GB" b="1" dirty="0" smtClean="0">
                <a:latin typeface="Times New Roman" panose="02020603050405020304" pitchFamily="18" charset="0"/>
                <a:cs typeface="Times New Roman" panose="02020603050405020304" pitchFamily="18" charset="0"/>
              </a:rPr>
              <a:t>technology (Statistical </a:t>
            </a:r>
            <a:r>
              <a:rPr lang="en-GB" b="1" dirty="0">
                <a:latin typeface="Times New Roman" panose="02020603050405020304" pitchFamily="18" charset="0"/>
                <a:cs typeface="Times New Roman" panose="02020603050405020304" pitchFamily="18" charset="0"/>
              </a:rPr>
              <a:t>Infrastructure )</a:t>
            </a:r>
          </a:p>
          <a:p>
            <a:pPr marL="514350" indent="-514350">
              <a:buFont typeface="+mj-lt"/>
              <a:buAutoNum type="arabicPeriod"/>
              <a:defRPr/>
            </a:pPr>
            <a:r>
              <a:rPr lang="en-GB" b="1" dirty="0">
                <a:latin typeface="Times New Roman" panose="02020603050405020304" pitchFamily="18" charset="0"/>
                <a:cs typeface="Times New Roman" panose="02020603050405020304" pitchFamily="18" charset="0"/>
              </a:rPr>
              <a:t>Limited efficiency and coordination</a:t>
            </a:r>
          </a:p>
          <a:p>
            <a:pPr marL="514350" indent="-514350">
              <a:buFont typeface="+mj-lt"/>
              <a:buAutoNum type="arabicPeriod"/>
              <a:defRPr/>
            </a:pPr>
            <a:endParaRPr lang="sv-SE" b="1" dirty="0"/>
          </a:p>
          <a:p>
            <a:pPr>
              <a:defRPr/>
            </a:pPr>
            <a:endParaRPr lang="sv-SE" b="1" dirty="0"/>
          </a:p>
          <a:p>
            <a:endParaRPr lang="en-US" b="1" dirty="0"/>
          </a:p>
        </p:txBody>
      </p:sp>
      <p:sp>
        <p:nvSpPr>
          <p:cNvPr id="4" name="Content Placeholder 3"/>
          <p:cNvSpPr>
            <a:spLocks noGrp="1"/>
          </p:cNvSpPr>
          <p:nvPr>
            <p:ph sz="half" idx="2"/>
          </p:nvPr>
        </p:nvSpPr>
        <p:spPr>
          <a:xfrm>
            <a:off x="4648200" y="1143001"/>
            <a:ext cx="4038600" cy="4495800"/>
          </a:xfrm>
        </p:spPr>
        <p:txBody>
          <a:bodyPr>
            <a:normAutofit fontScale="70000" lnSpcReduction="20000"/>
          </a:bodyPr>
          <a:lstStyle/>
          <a:p>
            <a:pPr>
              <a:buNone/>
              <a:defRPr/>
            </a:pPr>
            <a:r>
              <a:rPr lang="en-GB" b="1" dirty="0">
                <a:latin typeface="Times New Roman" panose="02020603050405020304" pitchFamily="18" charset="0"/>
                <a:cs typeface="Times New Roman" panose="02020603050405020304" pitchFamily="18" charset="0"/>
              </a:rPr>
              <a:t>To then (2020) and how: </a:t>
            </a:r>
            <a:endParaRPr lang="en-GB" b="1" dirty="0" smtClean="0">
              <a:latin typeface="Times New Roman" panose="02020603050405020304" pitchFamily="18" charset="0"/>
              <a:cs typeface="Times New Roman" panose="02020603050405020304" pitchFamily="18" charset="0"/>
            </a:endParaRPr>
          </a:p>
          <a:p>
            <a:pPr marL="514350" indent="-514350">
              <a:buFont typeface="+mj-lt"/>
              <a:buAutoNum type="arabicPeriod"/>
              <a:defRPr/>
            </a:pPr>
            <a:r>
              <a:rPr lang="en-GB" b="1" dirty="0" smtClean="0">
                <a:latin typeface="Times New Roman" panose="02020603050405020304" pitchFamily="18" charset="0"/>
                <a:cs typeface="Times New Roman" panose="02020603050405020304" pitchFamily="18" charset="0"/>
              </a:rPr>
              <a:t>Adequate staffing and capabilities </a:t>
            </a:r>
            <a:endParaRPr lang="en-GB" b="1" dirty="0">
              <a:latin typeface="Times New Roman" panose="02020603050405020304" pitchFamily="18" charset="0"/>
              <a:cs typeface="Times New Roman" panose="02020603050405020304" pitchFamily="18" charset="0"/>
            </a:endParaRPr>
          </a:p>
          <a:p>
            <a:pPr marL="514350" indent="-514350">
              <a:buFont typeface="+mj-lt"/>
              <a:buAutoNum type="arabicPeriod"/>
              <a:defRPr/>
            </a:pPr>
            <a:r>
              <a:rPr lang="en-GB" b="1" dirty="0">
                <a:latin typeface="Times New Roman" panose="02020603050405020304" pitchFamily="18" charset="0"/>
                <a:cs typeface="Times New Roman" panose="02020603050405020304" pitchFamily="18" charset="0"/>
              </a:rPr>
              <a:t>Human resources developed</a:t>
            </a:r>
          </a:p>
          <a:p>
            <a:pPr marL="514350" indent="-514350">
              <a:buFont typeface="+mj-lt"/>
              <a:buAutoNum type="arabicPeriod"/>
              <a:defRPr/>
            </a:pPr>
            <a:r>
              <a:rPr lang="en-GB" b="1" dirty="0">
                <a:latin typeface="Times New Roman" panose="02020603050405020304" pitchFamily="18" charset="0"/>
                <a:cs typeface="Times New Roman" panose="02020603050405020304" pitchFamily="18" charset="0"/>
              </a:rPr>
              <a:t>Adequate coverage and frequency of statistics</a:t>
            </a:r>
          </a:p>
          <a:p>
            <a:pPr marL="514350" indent="-514350">
              <a:buFont typeface="+mj-lt"/>
              <a:buAutoNum type="arabicPeriod"/>
              <a:defRPr/>
            </a:pPr>
            <a:r>
              <a:rPr lang="en-GB" b="1" dirty="0" smtClean="0">
                <a:latin typeface="Times New Roman" panose="02020603050405020304" pitchFamily="18" charset="0"/>
                <a:cs typeface="Times New Roman" panose="02020603050405020304" pitchFamily="18" charset="0"/>
              </a:rPr>
              <a:t>Free resources , donor </a:t>
            </a:r>
            <a:r>
              <a:rPr lang="en-GB" b="1" dirty="0">
                <a:latin typeface="Times New Roman" panose="02020603050405020304" pitchFamily="18" charset="0"/>
                <a:cs typeface="Times New Roman" panose="02020603050405020304" pitchFamily="18" charset="0"/>
              </a:rPr>
              <a:t>independence </a:t>
            </a:r>
          </a:p>
          <a:p>
            <a:pPr marL="514350" indent="-514350">
              <a:buFont typeface="+mj-lt"/>
              <a:buAutoNum type="arabicPeriod"/>
              <a:defRPr/>
            </a:pPr>
            <a:r>
              <a:rPr lang="en-GB" b="1" dirty="0">
                <a:latin typeface="Times New Roman" panose="02020603050405020304" pitchFamily="18" charset="0"/>
                <a:cs typeface="Times New Roman" panose="02020603050405020304" pitchFamily="18" charset="0"/>
              </a:rPr>
              <a:t>All relevant statistical processes </a:t>
            </a:r>
            <a:r>
              <a:rPr lang="en-GB" b="1" dirty="0" smtClean="0">
                <a:latin typeface="Times New Roman" panose="02020603050405020304" pitchFamily="18" charset="0"/>
                <a:cs typeface="Times New Roman" panose="02020603050405020304" pitchFamily="18" charset="0"/>
              </a:rPr>
              <a:t>computerised</a:t>
            </a:r>
            <a:endParaRPr lang="en-GB" b="1" dirty="0">
              <a:latin typeface="Times New Roman" panose="02020603050405020304" pitchFamily="18" charset="0"/>
              <a:cs typeface="Times New Roman" panose="02020603050405020304" pitchFamily="18" charset="0"/>
            </a:endParaRPr>
          </a:p>
          <a:p>
            <a:pPr marL="514350" indent="-514350">
              <a:buFont typeface="+mj-lt"/>
              <a:buAutoNum type="arabicPeriod"/>
              <a:defRPr/>
            </a:pPr>
            <a:r>
              <a:rPr lang="en-GB" b="1" dirty="0">
                <a:latin typeface="Times New Roman" panose="02020603050405020304" pitchFamily="18" charset="0"/>
                <a:cs typeface="Times New Roman" panose="02020603050405020304" pitchFamily="18" charset="0"/>
              </a:rPr>
              <a:t>All partners within NSS fulfil there responsibilities in a coordinated manner</a:t>
            </a:r>
          </a:p>
          <a:p>
            <a:pPr marL="514350" indent="-514350">
              <a:buFont typeface="+mj-lt"/>
              <a:buAutoNum type="arabicPeriod"/>
              <a:defRPr/>
            </a:pPr>
            <a:endParaRPr lang="sv-SE" b="1" dirty="0"/>
          </a:p>
          <a:p>
            <a:pPr>
              <a:buNone/>
              <a:defRPr/>
            </a:pPr>
            <a:endParaRPr lang="sv-SE" b="1" dirty="0"/>
          </a:p>
          <a:p>
            <a:endParaRPr lang="en-US" b="1" dirty="0"/>
          </a:p>
        </p:txBody>
      </p:sp>
      <p:sp>
        <p:nvSpPr>
          <p:cNvPr id="5" name="TextBox 4"/>
          <p:cNvSpPr txBox="1"/>
          <p:nvPr/>
        </p:nvSpPr>
        <p:spPr>
          <a:xfrm>
            <a:off x="762000" y="5410200"/>
            <a:ext cx="7924800" cy="923330"/>
          </a:xfrm>
          <a:prstGeom prst="rect">
            <a:avLst/>
          </a:prstGeom>
          <a:noFill/>
        </p:spPr>
        <p:txBody>
          <a:bodyPr wrap="square" rtlCol="0">
            <a:spAutoFit/>
          </a:bodyPr>
          <a:lstStyle/>
          <a:p>
            <a:r>
              <a:rPr lang="en-US" b="1" dirty="0" smtClean="0"/>
              <a:t>…. </a:t>
            </a:r>
            <a:r>
              <a:rPr lang="en-US" i="1" dirty="0" smtClean="0"/>
              <a:t>How to manage one’s times, objectives and resources in order to accomplish tasks  and implementation ideas with the new focus on connecting the head, heart  and hand of people ,… how to motivate and build up the team ,…..</a:t>
            </a:r>
            <a:endParaRPr lang="en-US" i="1" dirty="0"/>
          </a:p>
        </p:txBody>
      </p:sp>
    </p:spTree>
    <p:extLst>
      <p:ext uri="{BB962C8B-B14F-4D97-AF65-F5344CB8AC3E}">
        <p14:creationId xmlns:p14="http://schemas.microsoft.com/office/powerpoint/2010/main" val="27037504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solidFill>
                  <a:schemeClr val="accent1"/>
                </a:solidFill>
                <a:latin typeface="Times New Roman" pitchFamily="18" charset="0"/>
                <a:cs typeface="Times New Roman" pitchFamily="18" charset="0"/>
              </a:rPr>
              <a:t>The Way Forward</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838200"/>
            <a:ext cx="8472518" cy="5943600"/>
          </a:xfrm>
        </p:spPr>
        <p:txBody>
          <a:bodyPr>
            <a:noAutofit/>
          </a:bodyPr>
          <a:lstStyle/>
          <a:p>
            <a:r>
              <a:rPr lang="en-US" altLang="en-US" sz="2000" b="1" dirty="0">
                <a:latin typeface="Times New Roman" pitchFamily="18" charset="0"/>
                <a:cs typeface="Times New Roman" pitchFamily="18" charset="0"/>
              </a:rPr>
              <a:t>Vision, Mission and Overall Goals </a:t>
            </a:r>
            <a:r>
              <a:rPr lang="en-US" altLang="en-US" sz="2000" b="1" dirty="0" smtClean="0">
                <a:latin typeface="Times New Roman" pitchFamily="18" charset="0"/>
                <a:cs typeface="Times New Roman" pitchFamily="18" charset="0"/>
              </a:rPr>
              <a:t>are well defined SD NSS 2010-</a:t>
            </a:r>
            <a:r>
              <a:rPr lang="en-US" sz="2000" b="1" dirty="0" smtClean="0">
                <a:latin typeface="Times New Roman" pitchFamily="18" charset="0"/>
                <a:cs typeface="Times New Roman" pitchFamily="18" charset="0"/>
              </a:rPr>
              <a:t>2020</a:t>
            </a:r>
            <a:r>
              <a:rPr lang="en-US" altLang="en-US" sz="2000" b="1" dirty="0" smtClean="0">
                <a:latin typeface="Times New Roman" pitchFamily="18" charset="0"/>
                <a:cs typeface="Times New Roman" pitchFamily="18" charset="0"/>
              </a:rPr>
              <a:t>.</a:t>
            </a:r>
            <a:endParaRPr lang="en-US" sz="20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Directing and facilitating the implementation of 4 strategic objectives and 12 work programs with priority activities , SDNSS 2010-2020 thru the implementation of AWP: </a:t>
            </a:r>
          </a:p>
          <a:p>
            <a:pPr lvl="1"/>
            <a:r>
              <a:rPr lang="en-US" sz="2000" i="1" dirty="0" smtClean="0">
                <a:latin typeface="Times New Roman" pitchFamily="18" charset="0"/>
                <a:cs typeface="Times New Roman" pitchFamily="18" charset="0"/>
              </a:rPr>
              <a:t>Improving policy, regulatory and institutional framework (6 work programs); </a:t>
            </a:r>
          </a:p>
          <a:p>
            <a:pPr lvl="1"/>
            <a:r>
              <a:rPr lang="en-US" sz="2000" i="1" dirty="0" smtClean="0">
                <a:latin typeface="Times New Roman" pitchFamily="18" charset="0"/>
                <a:cs typeface="Times New Roman" pitchFamily="18" charset="0"/>
              </a:rPr>
              <a:t>Developing statistical infrastructure ( 2 work programs); </a:t>
            </a:r>
          </a:p>
          <a:p>
            <a:pPr lvl="1"/>
            <a:r>
              <a:rPr lang="en-US" sz="2000" i="1" dirty="0" smtClean="0">
                <a:latin typeface="Times New Roman" pitchFamily="18" charset="0"/>
                <a:cs typeface="Times New Roman" pitchFamily="18" charset="0"/>
              </a:rPr>
              <a:t> Data development and management ( 2 work programs); </a:t>
            </a:r>
          </a:p>
          <a:p>
            <a:pPr lvl="1"/>
            <a:r>
              <a:rPr lang="en-US" sz="2000" i="1" dirty="0" smtClean="0">
                <a:latin typeface="Times New Roman" pitchFamily="18" charset="0"/>
                <a:cs typeface="Times New Roman" pitchFamily="18" charset="0"/>
              </a:rPr>
              <a:t> Ensuring activities </a:t>
            </a:r>
            <a:r>
              <a:rPr lang="en-US" sz="2000" dirty="0" smtClean="0">
                <a:latin typeface="Times New Roman" pitchFamily="18" charset="0"/>
                <a:cs typeface="Times New Roman" pitchFamily="18" charset="0"/>
              </a:rPr>
              <a:t>of statistical networks (2 work programs).</a:t>
            </a:r>
          </a:p>
          <a:p>
            <a:pPr marL="0" indent="0">
              <a:buNone/>
            </a:pPr>
            <a:r>
              <a:rPr lang="en-US" sz="2000" b="1" dirty="0">
                <a:latin typeface="Times New Roman" pitchFamily="18" charset="0"/>
                <a:cs typeface="Times New Roman" pitchFamily="18" charset="0"/>
              </a:rPr>
              <a:t> </a:t>
            </a:r>
            <a:r>
              <a:rPr lang="en-US" sz="2000" b="1" dirty="0" smtClean="0">
                <a:latin typeface="Times New Roman" pitchFamily="18" charset="0"/>
                <a:cs typeface="Times New Roman" pitchFamily="18" charset="0"/>
              </a:rPr>
              <a:t>      Out of which the extension of SD NSS is required : </a:t>
            </a:r>
          </a:p>
          <a:p>
            <a:pPr marL="0" indent="0">
              <a:buNone/>
            </a:pPr>
            <a:r>
              <a:rPr lang="en-US" sz="2000" b="1" dirty="0">
                <a:latin typeface="Times New Roman" pitchFamily="18" charset="0"/>
                <a:cs typeface="Times New Roman" pitchFamily="18" charset="0"/>
              </a:rPr>
              <a:t>	</a:t>
            </a:r>
            <a:r>
              <a:rPr lang="en-US" sz="2000" b="1"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Formulate  the HR management strategy for LSB, NSS and its 	implementation plan. </a:t>
            </a:r>
          </a:p>
          <a:p>
            <a:pPr marL="0" indent="0">
              <a:buNone/>
            </a:pPr>
            <a:r>
              <a:rPr lang="en-US" sz="2000"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 Formulate  alight action </a:t>
            </a:r>
            <a:r>
              <a:rPr lang="en-US" sz="2000" i="1" dirty="0">
                <a:latin typeface="Times New Roman" pitchFamily="18" charset="0"/>
                <a:cs typeface="Times New Roman" pitchFamily="18" charset="0"/>
              </a:rPr>
              <a:t>p</a:t>
            </a:r>
            <a:r>
              <a:rPr lang="en-US" sz="2000" i="1" dirty="0" smtClean="0">
                <a:latin typeface="Times New Roman" pitchFamily="18" charset="0"/>
                <a:cs typeface="Times New Roman" pitchFamily="18" charset="0"/>
              </a:rPr>
              <a:t>lan for key sector ( economic and socio 	statistics domain).</a:t>
            </a:r>
          </a:p>
          <a:p>
            <a:pPr marL="0" indent="0">
              <a:buNone/>
            </a:pPr>
            <a:r>
              <a:rPr lang="en-US" sz="2000" i="1" dirty="0" smtClean="0">
                <a:latin typeface="Times New Roman" pitchFamily="18" charset="0"/>
                <a:cs typeface="Times New Roman" pitchFamily="18" charset="0"/>
              </a:rPr>
              <a:t>	- Set up M&amp;E framework and prepare for mid term review/assessment.</a:t>
            </a:r>
            <a:r>
              <a:rPr lang="en-US" sz="2000" b="1" dirty="0">
                <a:latin typeface="Times New Roman" pitchFamily="18" charset="0"/>
                <a:cs typeface="Times New Roman" pitchFamily="18" charset="0"/>
              </a:rPr>
              <a:t> </a:t>
            </a:r>
            <a:endParaRPr lang="en-US" sz="2000" b="1" dirty="0" smtClean="0">
              <a:latin typeface="Times New Roman" pitchFamily="18" charset="0"/>
              <a:cs typeface="Times New Roman" pitchFamily="18" charset="0"/>
            </a:endParaRPr>
          </a:p>
          <a:p>
            <a:pPr marL="0" indent="0">
              <a:buNone/>
            </a:pPr>
            <a:r>
              <a:rPr lang="en-US" sz="2000" i="1" dirty="0">
                <a:latin typeface="Times New Roman" pitchFamily="18" charset="0"/>
                <a:cs typeface="Times New Roman" pitchFamily="18" charset="0"/>
              </a:rPr>
              <a:t>	</a:t>
            </a:r>
            <a:r>
              <a:rPr lang="en-US" sz="2000" i="1" dirty="0" smtClean="0">
                <a:latin typeface="Times New Roman" pitchFamily="18" charset="0"/>
                <a:cs typeface="Times New Roman" pitchFamily="18" charset="0"/>
              </a:rPr>
              <a:t>- Improve the working mechanism and communication for better </a:t>
            </a:r>
            <a:r>
              <a:rPr lang="en-US" sz="2000" i="1" dirty="0">
                <a:latin typeface="Times New Roman" pitchFamily="18" charset="0"/>
                <a:cs typeface="Times New Roman" pitchFamily="18" charset="0"/>
              </a:rPr>
              <a:t>and </a:t>
            </a:r>
            <a:r>
              <a:rPr lang="en-US" sz="2000" i="1" dirty="0" smtClean="0">
                <a:latin typeface="Times New Roman" pitchFamily="18" charset="0"/>
                <a:cs typeface="Times New Roman" pitchFamily="18" charset="0"/>
              </a:rPr>
              <a:t>	effective </a:t>
            </a:r>
            <a:r>
              <a:rPr lang="en-US" sz="2000" i="1" dirty="0">
                <a:latin typeface="Times New Roman" pitchFamily="18" charset="0"/>
                <a:cs typeface="Times New Roman" pitchFamily="18" charset="0"/>
              </a:rPr>
              <a:t>coordination platform </a:t>
            </a:r>
            <a:r>
              <a:rPr lang="en-US" sz="2000" i="1" dirty="0" smtClean="0">
                <a:latin typeface="Times New Roman" pitchFamily="18" charset="0"/>
                <a:cs typeface="Times New Roman" pitchFamily="18" charset="0"/>
              </a:rPr>
              <a:t>. </a:t>
            </a:r>
          </a:p>
          <a:p>
            <a:pPr marL="0" indent="0">
              <a:buNone/>
            </a:pPr>
            <a:endParaRPr lang="en-US" sz="2000" i="1" dirty="0">
              <a:latin typeface="Times New Roman" pitchFamily="18" charset="0"/>
              <a:cs typeface="Times New Roman" pitchFamily="18" charset="0"/>
            </a:endParaRPr>
          </a:p>
          <a:p>
            <a:pPr marL="0" indent="0">
              <a:buNone/>
            </a:pPr>
            <a:r>
              <a:rPr lang="en-US" sz="2000" i="1" dirty="0" smtClean="0">
                <a:latin typeface="Times New Roman" pitchFamily="18" charset="0"/>
                <a:cs typeface="Times New Roman" pitchFamily="18" charset="0"/>
              </a:rPr>
              <a:t> </a:t>
            </a:r>
          </a:p>
          <a:p>
            <a:pPr marL="0" indent="0">
              <a:buNone/>
            </a:pPr>
            <a:r>
              <a:rPr lang="en-US" sz="2000" i="1" dirty="0">
                <a:latin typeface="Times New Roman" pitchFamily="18" charset="0"/>
                <a:cs typeface="Times New Roman" pitchFamily="18" charset="0"/>
              </a:rPr>
              <a:t>	</a:t>
            </a:r>
            <a:endParaRPr lang="en-US" sz="2000" i="1" dirty="0" smtClean="0">
              <a:latin typeface="Times New Roman" pitchFamily="18" charset="0"/>
              <a:cs typeface="Times New Roman" pitchFamily="18" charset="0"/>
            </a:endParaRPr>
          </a:p>
          <a:p>
            <a:pPr marL="0" indent="0">
              <a:buNone/>
            </a:pPr>
            <a:r>
              <a:rPr lang="en-US" sz="2000" i="1" dirty="0">
                <a:latin typeface="Times New Roman" pitchFamily="18" charset="0"/>
                <a:cs typeface="Times New Roman" pitchFamily="18" charset="0"/>
              </a:rPr>
              <a:t>	</a:t>
            </a:r>
            <a:r>
              <a:rPr lang="en-US" sz="2000" i="1" dirty="0" smtClean="0">
                <a:latin typeface="Times New Roman" pitchFamily="18" charset="0"/>
                <a:cs typeface="Times New Roman" pitchFamily="18" charset="0"/>
              </a:rPr>
              <a:t> </a:t>
            </a:r>
          </a:p>
          <a:p>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5960717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Outline of Presentation</a:t>
            </a:r>
            <a:endPar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371600"/>
            <a:ext cx="8534400" cy="5029199"/>
          </a:xfrm>
        </p:spPr>
        <p:txBody>
          <a:bodyPr>
            <a:noAutofit/>
          </a:bodyPr>
          <a:lstStyle/>
          <a:p>
            <a:pPr lvl="0"/>
            <a:r>
              <a:rPr lang="en-US"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Driving f</a:t>
            </a:r>
            <a:r>
              <a:rPr lang="en-US" sz="4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orces </a:t>
            </a:r>
            <a:r>
              <a:rPr lang="en-US"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for the improvement</a:t>
            </a:r>
            <a:r>
              <a:rPr lang="en-US" sz="4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changes </a:t>
            </a:r>
            <a:r>
              <a:rPr lang="en-US"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 management and </a:t>
            </a:r>
            <a:r>
              <a:rPr lang="en-US" sz="4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organizational </a:t>
            </a:r>
            <a:r>
              <a:rPr lang="en-US" sz="4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structure.</a:t>
            </a:r>
            <a:endParaRPr lang="en-US"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lvl="0"/>
            <a:r>
              <a:rPr lang="en-US" sz="4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Management </a:t>
            </a:r>
            <a:r>
              <a:rPr lang="en-US"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and </a:t>
            </a:r>
            <a:r>
              <a:rPr lang="en-US" sz="4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organizational structure </a:t>
            </a:r>
            <a:r>
              <a:rPr lang="en-US"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of </a:t>
            </a:r>
            <a:r>
              <a:rPr lang="en-US" sz="4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National </a:t>
            </a:r>
            <a:r>
              <a:rPr lang="en-US"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Statistics System </a:t>
            </a:r>
            <a:r>
              <a:rPr lang="en-US" sz="4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(NSS) in </a:t>
            </a:r>
            <a:r>
              <a:rPr lang="en-US"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Lao </a:t>
            </a:r>
            <a:r>
              <a:rPr lang="en-US" sz="4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PDR.</a:t>
            </a:r>
            <a:endParaRPr lang="en-US"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en-US" sz="4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Challenges </a:t>
            </a:r>
            <a:r>
              <a:rPr lang="en-US"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and the </a:t>
            </a:r>
            <a:r>
              <a:rPr lang="en-US"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a:t>
            </a:r>
            <a:r>
              <a:rPr lang="en-US" sz="4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ay-Forward</a:t>
            </a:r>
            <a:r>
              <a:rPr lang="en-US" sz="4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n-US"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59585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sz="3600" b="1" dirty="0" smtClean="0">
                <a:latin typeface="Times New Roman" pitchFamily="18" charset="0"/>
                <a:cs typeface="Times New Roman" pitchFamily="18" charset="0"/>
              </a:rPr>
              <a:t>Remarks </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838200"/>
            <a:ext cx="8382000" cy="5867400"/>
          </a:xfrm>
        </p:spPr>
        <p:txBody>
          <a:bodyPr>
            <a:noAutofit/>
          </a:bodyPr>
          <a:lstStyle/>
          <a:p>
            <a:r>
              <a:rPr lang="en-US" sz="1800" dirty="0" smtClean="0">
                <a:latin typeface="Times New Roman" pitchFamily="18" charset="0"/>
                <a:cs typeface="Times New Roman" pitchFamily="18" charset="0"/>
              </a:rPr>
              <a:t>It is very importance to note that increasing demand on statistics lead to an improvement in management and its </a:t>
            </a:r>
            <a:r>
              <a:rPr lang="en-US" sz="1800" dirty="0">
                <a:latin typeface="Times New Roman" pitchFamily="18" charset="0"/>
                <a:cs typeface="Times New Roman" pitchFamily="18" charset="0"/>
              </a:rPr>
              <a:t>organizational structure </a:t>
            </a:r>
            <a:r>
              <a:rPr lang="en-US"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As a result the Development </a:t>
            </a:r>
            <a:r>
              <a:rPr lang="en-US" sz="1800" dirty="0">
                <a:latin typeface="Times New Roman" pitchFamily="18" charset="0"/>
                <a:cs typeface="Times New Roman" pitchFamily="18" charset="0"/>
              </a:rPr>
              <a:t>F</a:t>
            </a:r>
            <a:r>
              <a:rPr lang="en-US" sz="1800" dirty="0" smtClean="0">
                <a:latin typeface="Times New Roman" pitchFamily="18" charset="0"/>
                <a:cs typeface="Times New Roman" pitchFamily="18" charset="0"/>
              </a:rPr>
              <a:t>ramework (SD NSS 2010-2020 ) is </a:t>
            </a:r>
            <a:r>
              <a:rPr lang="en-US" sz="1800" dirty="0" smtClean="0">
                <a:latin typeface="Times New Roman" pitchFamily="18" charset="0"/>
                <a:cs typeface="Times New Roman" pitchFamily="18" charset="0"/>
              </a:rPr>
              <a:t>required</a:t>
            </a:r>
            <a:r>
              <a:rPr lang="en-US"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It is brought LSB great opportunities and challenges in the management and organizational development for  entire NSS.  </a:t>
            </a:r>
          </a:p>
          <a:p>
            <a:endParaRPr lang="en-US" sz="4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The successful implementation of SD NSS will require enormous commitment, comprehensive institutional arrangement, capacity building program;                    good coordination mechanism, sufficient human resources and financial support  from the Government, Development Partners, International Donors and other stakeholders to perform work programs is critical.</a:t>
            </a:r>
          </a:p>
          <a:p>
            <a:endParaRPr lang="en-US" sz="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It is anticipate that the </a:t>
            </a:r>
            <a:r>
              <a:rPr lang="en-US" sz="1800" dirty="0">
                <a:latin typeface="Times New Roman" pitchFamily="18" charset="0"/>
                <a:cs typeface="Times New Roman" pitchFamily="18" charset="0"/>
              </a:rPr>
              <a:t>implementation of SD NSS will </a:t>
            </a:r>
            <a:r>
              <a:rPr lang="en-US" sz="1800" dirty="0" smtClean="0">
                <a:latin typeface="Times New Roman" pitchFamily="18" charset="0"/>
                <a:cs typeface="Times New Roman" pitchFamily="18" charset="0"/>
              </a:rPr>
              <a:t>gradually improve the structure of entire </a:t>
            </a:r>
            <a:r>
              <a:rPr lang="en-US" sz="1800" dirty="0">
                <a:latin typeface="Times New Roman" pitchFamily="18" charset="0"/>
                <a:cs typeface="Times New Roman" pitchFamily="18" charset="0"/>
              </a:rPr>
              <a:t>statistical organization at </a:t>
            </a:r>
            <a:r>
              <a:rPr lang="en-US" sz="1800" dirty="0" smtClean="0">
                <a:latin typeface="Times New Roman" pitchFamily="18" charset="0"/>
                <a:cs typeface="Times New Roman" pitchFamily="18" charset="0"/>
              </a:rPr>
              <a:t>central-provincial </a:t>
            </a:r>
            <a:r>
              <a:rPr lang="en-US" sz="1800" dirty="0">
                <a:latin typeface="Times New Roman" pitchFamily="18" charset="0"/>
                <a:cs typeface="Times New Roman" pitchFamily="18" charset="0"/>
              </a:rPr>
              <a:t>levels </a:t>
            </a:r>
            <a:r>
              <a:rPr lang="en-US" sz="1800" dirty="0" smtClean="0">
                <a:latin typeface="Times New Roman" pitchFamily="18" charset="0"/>
                <a:cs typeface="Times New Roman" pitchFamily="18" charset="0"/>
              </a:rPr>
              <a:t>as well as      their managerial competence will be strengthened.    </a:t>
            </a:r>
          </a:p>
          <a:p>
            <a:endParaRPr lang="en-US" sz="10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LSB </a:t>
            </a:r>
            <a:r>
              <a:rPr lang="en-US" sz="1800" dirty="0">
                <a:latin typeface="Times New Roman" pitchFamily="18" charset="0"/>
                <a:cs typeface="Times New Roman" pitchFamily="18" charset="0"/>
              </a:rPr>
              <a:t>and the NSS </a:t>
            </a:r>
            <a:r>
              <a:rPr lang="en-US" sz="1800" dirty="0" smtClean="0">
                <a:latin typeface="Times New Roman" pitchFamily="18" charset="0"/>
                <a:cs typeface="Times New Roman" pitchFamily="18" charset="0"/>
              </a:rPr>
              <a:t>in transition</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it is required </a:t>
            </a:r>
            <a:r>
              <a:rPr lang="en-US" sz="1800" dirty="0">
                <a:latin typeface="Times New Roman" pitchFamily="18" charset="0"/>
                <a:cs typeface="Times New Roman" pitchFamily="18" charset="0"/>
              </a:rPr>
              <a:t>considerable amount of time and </a:t>
            </a:r>
            <a:r>
              <a:rPr lang="en-US" sz="1800" dirty="0" smtClean="0">
                <a:latin typeface="Times New Roman" pitchFamily="18" charset="0"/>
                <a:cs typeface="Times New Roman" pitchFamily="18" charset="0"/>
              </a:rPr>
              <a:t>investment toward the modernization. It is a learning process about the </a:t>
            </a:r>
            <a:r>
              <a:rPr lang="en-US" sz="1800" dirty="0">
                <a:latin typeface="Times New Roman" pitchFamily="18" charset="0"/>
                <a:cs typeface="Times New Roman" pitchFamily="18" charset="0"/>
              </a:rPr>
              <a:t>modern management and </a:t>
            </a:r>
            <a:r>
              <a:rPr lang="en-US" sz="1800" dirty="0" smtClean="0">
                <a:latin typeface="Times New Roman" pitchFamily="18" charset="0"/>
                <a:cs typeface="Times New Roman" pitchFamily="18" charset="0"/>
              </a:rPr>
              <a:t>structure </a:t>
            </a:r>
            <a:r>
              <a:rPr lang="en-US" sz="1800" dirty="0">
                <a:latin typeface="Times New Roman" pitchFamily="18" charset="0"/>
                <a:cs typeface="Times New Roman" pitchFamily="18" charset="0"/>
              </a:rPr>
              <a:t>of statistics organization </a:t>
            </a:r>
            <a:r>
              <a:rPr lang="en-US" sz="1800" dirty="0" smtClean="0">
                <a:latin typeface="Times New Roman" pitchFamily="18" charset="0"/>
                <a:cs typeface="Times New Roman" pitchFamily="18" charset="0"/>
              </a:rPr>
              <a:t>as to </a:t>
            </a:r>
            <a:r>
              <a:rPr lang="en-US" sz="1800" dirty="0">
                <a:latin typeface="Times New Roman" pitchFamily="18" charset="0"/>
                <a:cs typeface="Times New Roman" pitchFamily="18" charset="0"/>
              </a:rPr>
              <a:t>establish itself as </a:t>
            </a:r>
            <a:r>
              <a:rPr lang="en-US" sz="1800" dirty="0" smtClean="0">
                <a:latin typeface="Times New Roman" pitchFamily="18" charset="0"/>
                <a:cs typeface="Times New Roman" pitchFamily="18" charset="0"/>
              </a:rPr>
              <a:t>national leading </a:t>
            </a:r>
            <a:r>
              <a:rPr lang="en-US" sz="1800" dirty="0">
                <a:latin typeface="Times New Roman" pitchFamily="18" charset="0"/>
                <a:cs typeface="Times New Roman" pitchFamily="18" charset="0"/>
              </a:rPr>
              <a:t>producer and provider of cost effective, timely and quality of </a:t>
            </a:r>
            <a:r>
              <a:rPr lang="en-US" sz="1800" dirty="0" err="1" smtClean="0">
                <a:latin typeface="Times New Roman" pitchFamily="18" charset="0"/>
                <a:cs typeface="Times New Roman" pitchFamily="18" charset="0"/>
              </a:rPr>
              <a:t>offcial</a:t>
            </a:r>
            <a:r>
              <a:rPr lang="en-US" sz="1800" dirty="0" smtClean="0">
                <a:latin typeface="Times New Roman" pitchFamily="18" charset="0"/>
                <a:cs typeface="Times New Roman" pitchFamily="18" charset="0"/>
              </a:rPr>
              <a:t> statistics.  </a:t>
            </a:r>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a:p>
            <a:pPr marL="0" indent="0">
              <a:buNone/>
            </a:pPr>
            <a:r>
              <a:rPr lang="en-US" sz="2000" dirty="0" smtClean="0">
                <a:latin typeface="Times New Roman" pitchFamily="18" charset="0"/>
                <a:cs typeface="Times New Roman" pitchFamily="18" charset="0"/>
              </a:rPr>
              <a:t>  </a:t>
            </a:r>
          </a:p>
          <a:p>
            <a:endParaRPr lang="en-US" sz="900" dirty="0" smtClean="0"/>
          </a:p>
          <a:p>
            <a:endParaRPr lang="en-US" sz="900" dirty="0"/>
          </a:p>
        </p:txBody>
      </p:sp>
    </p:spTree>
    <p:extLst>
      <p:ext uri="{BB962C8B-B14F-4D97-AF65-F5344CB8AC3E}">
        <p14:creationId xmlns:p14="http://schemas.microsoft.com/office/powerpoint/2010/main" val="3203464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2714644"/>
          </a:xfrm>
        </p:spPr>
        <p:txBody>
          <a:bodyPr>
            <a:normAutofit fontScale="47500" lnSpcReduction="20000"/>
          </a:bodyPr>
          <a:lstStyle/>
          <a:p>
            <a:pPr algn="ctr">
              <a:buNone/>
            </a:pPr>
            <a:endParaRPr lang="en-US" sz="6600" i="1" dirty="0" smtClean="0">
              <a:latin typeface="Times New Roman" pitchFamily="18" charset="0"/>
              <a:cs typeface="Times New Roman" pitchFamily="18" charset="0"/>
            </a:endParaRPr>
          </a:p>
          <a:p>
            <a:pPr algn="ctr">
              <a:buNone/>
            </a:pPr>
            <a:endParaRPr lang="en-US" sz="6600" i="1" dirty="0" smtClean="0">
              <a:latin typeface="Times New Roman" pitchFamily="18" charset="0"/>
              <a:cs typeface="Times New Roman" pitchFamily="18" charset="0"/>
            </a:endParaRPr>
          </a:p>
          <a:p>
            <a:pPr algn="ctr">
              <a:buNone/>
            </a:pPr>
            <a:r>
              <a:rPr lang="en-US" sz="6600" b="1" i="1" dirty="0" smtClean="0">
                <a:latin typeface="Times New Roman" pitchFamily="18" charset="0"/>
                <a:cs typeface="Times New Roman" pitchFamily="18" charset="0"/>
              </a:rPr>
              <a:t>Thanks you very much</a:t>
            </a:r>
          </a:p>
          <a:p>
            <a:pPr algn="ctr">
              <a:buNone/>
            </a:pPr>
            <a:r>
              <a:rPr lang="en-US" sz="6600" b="1" i="1" dirty="0" smtClean="0">
                <a:latin typeface="Times New Roman" pitchFamily="18" charset="0"/>
                <a:cs typeface="Times New Roman" pitchFamily="18" charset="0"/>
              </a:rPr>
              <a:t>For your kind attention! </a:t>
            </a:r>
          </a:p>
          <a:p>
            <a:pPr algn="ctr">
              <a:buNone/>
            </a:pPr>
            <a:r>
              <a:rPr lang="en-US" sz="6600" b="1" i="1" dirty="0" smtClean="0">
                <a:solidFill>
                  <a:srgbClr val="00B050"/>
                </a:solidFill>
                <a:latin typeface="Times New Roman" pitchFamily="18" charset="0"/>
                <a:cs typeface="Times New Roman" pitchFamily="18" charset="0"/>
              </a:rPr>
              <a:t> </a:t>
            </a:r>
            <a:endParaRPr lang="en-US" sz="6600" b="1" i="1"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19937981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34400" cy="944562"/>
          </a:xfrm>
        </p:spPr>
        <p:txBody>
          <a:bodyPr>
            <a:noAutofit/>
          </a:bodyPr>
          <a:lstStyle/>
          <a:p>
            <a:pPr algn="l"/>
            <a:r>
              <a:rPr lang="en-US" sz="3600" b="1" dirty="0">
                <a:latin typeface="Times New Roman" panose="02020603050405020304" pitchFamily="18" charset="0"/>
                <a:cs typeface="Times New Roman" panose="02020603050405020304" pitchFamily="18" charset="0"/>
              </a:rPr>
              <a:t>Factors drive for </a:t>
            </a:r>
            <a:r>
              <a:rPr lang="en-US" sz="3600" b="1" dirty="0" smtClean="0">
                <a:latin typeface="Times New Roman" panose="02020603050405020304" pitchFamily="18" charset="0"/>
                <a:cs typeface="Times New Roman" panose="02020603050405020304" pitchFamily="18" charset="0"/>
              </a:rPr>
              <a:t>the </a:t>
            </a:r>
            <a:r>
              <a:rPr lang="en-US" sz="3600" b="1" dirty="0" smtClean="0">
                <a:latin typeface="Times New Roman" panose="02020603050405020304" pitchFamily="18" charset="0"/>
                <a:cs typeface="Times New Roman" panose="02020603050405020304" pitchFamily="18" charset="0"/>
              </a:rPr>
              <a:t>change/improvement </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04800" y="1371600"/>
            <a:ext cx="8610600" cy="5181599"/>
          </a:xfrm>
        </p:spPr>
        <p:txBody>
          <a:bodyPr>
            <a:normAutofit fontScale="47500" lnSpcReduction="20000"/>
          </a:bodyPr>
          <a:lstStyle/>
          <a:p>
            <a:pPr lvl="0"/>
            <a:r>
              <a:rPr lang="en-US" sz="5100" b="1" dirty="0">
                <a:latin typeface="Times New Roman" panose="02020603050405020304" pitchFamily="18" charset="0"/>
                <a:cs typeface="Times New Roman" panose="02020603050405020304" pitchFamily="18" charset="0"/>
              </a:rPr>
              <a:t>Emerging </a:t>
            </a:r>
            <a:r>
              <a:rPr lang="en-US" sz="5100" b="1" dirty="0" smtClean="0">
                <a:latin typeface="Times New Roman" panose="02020603050405020304" pitchFamily="18" charset="0"/>
                <a:cs typeface="Times New Roman" panose="02020603050405020304" pitchFamily="18" charset="0"/>
              </a:rPr>
              <a:t>national and international demand on </a:t>
            </a:r>
            <a:r>
              <a:rPr lang="en-US" sz="5100" b="1" dirty="0">
                <a:latin typeface="Times New Roman" panose="02020603050405020304" pitchFamily="18" charset="0"/>
                <a:cs typeface="Times New Roman" panose="02020603050405020304" pitchFamily="18" charset="0"/>
              </a:rPr>
              <a:t>the quality </a:t>
            </a:r>
            <a:r>
              <a:rPr lang="en-US" sz="5100" b="1" dirty="0" smtClean="0">
                <a:latin typeface="Times New Roman" panose="02020603050405020304" pitchFamily="18" charset="0"/>
                <a:cs typeface="Times New Roman" panose="02020603050405020304" pitchFamily="18" charset="0"/>
              </a:rPr>
              <a:t>official statistics to </a:t>
            </a:r>
            <a:r>
              <a:rPr lang="en-US" sz="5100" b="1" dirty="0">
                <a:latin typeface="Times New Roman" panose="02020603050405020304" pitchFamily="18" charset="0"/>
                <a:cs typeface="Times New Roman" panose="02020603050405020304" pitchFamily="18" charset="0"/>
              </a:rPr>
              <a:t>support evident-base policies formulation as well as the process of monitoring and evaluation the progress, output, outcome and impact </a:t>
            </a:r>
            <a:r>
              <a:rPr lang="en-US" sz="5100" b="1" dirty="0" smtClean="0">
                <a:latin typeface="Times New Roman" panose="02020603050405020304" pitchFamily="18" charset="0"/>
                <a:cs typeface="Times New Roman" panose="02020603050405020304" pitchFamily="18" charset="0"/>
              </a:rPr>
              <a:t>as the result of the </a:t>
            </a:r>
            <a:r>
              <a:rPr lang="en-US" sz="5100" b="1" dirty="0">
                <a:latin typeface="Times New Roman" panose="02020603050405020304" pitchFamily="18" charset="0"/>
                <a:cs typeface="Times New Roman" panose="02020603050405020304" pitchFamily="18" charset="0"/>
              </a:rPr>
              <a:t>policies and programs implementation</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lvl="1"/>
            <a:r>
              <a:rPr lang="en-US" sz="4200" dirty="0" smtClean="0">
                <a:latin typeface="Times New Roman" panose="02020603050405020304" pitchFamily="18" charset="0"/>
                <a:cs typeface="Times New Roman" panose="02020603050405020304" pitchFamily="18" charset="0"/>
              </a:rPr>
              <a:t>National  Development Vision 2030/2040 ;</a:t>
            </a:r>
            <a:endParaRPr lang="en-US" sz="4200" dirty="0">
              <a:latin typeface="Times New Roman" panose="02020603050405020304" pitchFamily="18" charset="0"/>
              <a:cs typeface="Times New Roman" panose="02020603050405020304" pitchFamily="18" charset="0"/>
            </a:endParaRPr>
          </a:p>
          <a:p>
            <a:pPr lvl="1"/>
            <a:r>
              <a:rPr lang="en-US" sz="4200" dirty="0">
                <a:latin typeface="Times New Roman" panose="02020603050405020304" pitchFamily="18" charset="0"/>
                <a:cs typeface="Times New Roman" panose="02020603050405020304" pitchFamily="18" charset="0"/>
              </a:rPr>
              <a:t>7</a:t>
            </a:r>
            <a:r>
              <a:rPr lang="en-US" sz="4200" baseline="30000" dirty="0">
                <a:latin typeface="Times New Roman" panose="02020603050405020304" pitchFamily="18" charset="0"/>
                <a:cs typeface="Times New Roman" panose="02020603050405020304" pitchFamily="18" charset="0"/>
              </a:rPr>
              <a:t>th</a:t>
            </a:r>
            <a:r>
              <a:rPr lang="en-US" sz="4200" dirty="0">
                <a:latin typeface="Times New Roman" panose="02020603050405020304" pitchFamily="18" charset="0"/>
                <a:cs typeface="Times New Roman" panose="02020603050405020304" pitchFamily="18" charset="0"/>
              </a:rPr>
              <a:t> Five years National Socio-Economics Development Plan (NSEDP), 2011-2015 and next 8</a:t>
            </a:r>
            <a:r>
              <a:rPr lang="en-US" sz="4200" baseline="30000" dirty="0">
                <a:latin typeface="Times New Roman" panose="02020603050405020304" pitchFamily="18" charset="0"/>
                <a:cs typeface="Times New Roman" panose="02020603050405020304" pitchFamily="18" charset="0"/>
              </a:rPr>
              <a:t>th</a:t>
            </a:r>
            <a:r>
              <a:rPr lang="en-US" sz="4200" dirty="0">
                <a:latin typeface="Times New Roman" panose="02020603050405020304" pitchFamily="18" charset="0"/>
                <a:cs typeface="Times New Roman" panose="02020603050405020304" pitchFamily="18" charset="0"/>
              </a:rPr>
              <a:t> NSEDP as well as Strategy for NSEDP 2025;</a:t>
            </a:r>
          </a:p>
          <a:p>
            <a:pPr lvl="1"/>
            <a:r>
              <a:rPr lang="en-US" sz="4200" dirty="0">
                <a:latin typeface="Times New Roman" panose="02020603050405020304" pitchFamily="18" charset="0"/>
                <a:cs typeface="Times New Roman" panose="02020603050405020304" pitchFamily="18" charset="0"/>
              </a:rPr>
              <a:t>Other National programs: National Growth and Poverty Eradication Program, National Nutrition and Food Security Program, Health and Education programs, </a:t>
            </a:r>
            <a:r>
              <a:rPr lang="en-US" sz="4200" dirty="0" err="1">
                <a:latin typeface="Times New Roman" panose="02020603050405020304" pitchFamily="18" charset="0"/>
                <a:cs typeface="Times New Roman" panose="02020603050405020304" pitchFamily="18" charset="0"/>
              </a:rPr>
              <a:t>etc</a:t>
            </a:r>
            <a:r>
              <a:rPr lang="en-US" sz="4200" dirty="0">
                <a:latin typeface="Times New Roman" panose="02020603050405020304" pitchFamily="18" charset="0"/>
                <a:cs typeface="Times New Roman" panose="02020603050405020304" pitchFamily="18" charset="0"/>
              </a:rPr>
              <a:t>,…  </a:t>
            </a:r>
          </a:p>
          <a:p>
            <a:pPr lvl="1"/>
            <a:r>
              <a:rPr lang="en-US" sz="4200" dirty="0">
                <a:latin typeface="Times New Roman" panose="02020603050405020304" pitchFamily="18" charset="0"/>
                <a:cs typeface="Times New Roman" panose="02020603050405020304" pitchFamily="18" charset="0"/>
              </a:rPr>
              <a:t>The Growth and Expansion of Private Sector Development;</a:t>
            </a:r>
          </a:p>
          <a:p>
            <a:pPr lvl="1"/>
            <a:r>
              <a:rPr lang="en-US" sz="4200" dirty="0">
                <a:latin typeface="Times New Roman" panose="02020603050405020304" pitchFamily="18" charset="0"/>
                <a:cs typeface="Times New Roman" panose="02020603050405020304" pitchFamily="18" charset="0"/>
              </a:rPr>
              <a:t>Globalization and Regional Integration (AEC, WTO,…) and the acceleration  of the achievement of MDG (2015), LSC status 2020; </a:t>
            </a:r>
          </a:p>
          <a:p>
            <a:pPr lvl="1"/>
            <a:r>
              <a:rPr lang="en-US" sz="4200" dirty="0">
                <a:latin typeface="Times New Roman" panose="02020603050405020304" pitchFamily="18" charset="0"/>
                <a:cs typeface="Times New Roman" panose="02020603050405020304" pitchFamily="18" charset="0"/>
              </a:rPr>
              <a:t>Requirement for data exchange and data sharing to the international organizations and development partners as well as to the public’s users;  </a:t>
            </a:r>
          </a:p>
          <a:p>
            <a:pPr lvl="1"/>
            <a:r>
              <a:rPr lang="en-US" sz="4200" dirty="0">
                <a:latin typeface="Times New Roman" panose="02020603050405020304" pitchFamily="18" charset="0"/>
                <a:cs typeface="Times New Roman" panose="02020603050405020304" pitchFamily="18" charset="0"/>
              </a:rPr>
              <a:t>Others,….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26554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Times New Roman" panose="02020603050405020304" pitchFamily="18" charset="0"/>
                <a:cs typeface="Times New Roman" panose="02020603050405020304" pitchFamily="18" charset="0"/>
              </a:rPr>
              <a:t>Factors drive for the change/improvement(cont’d)</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0000" lnSpcReduction="20000"/>
          </a:bodyPr>
          <a:lstStyle/>
          <a:p>
            <a:pPr lvl="0"/>
            <a:r>
              <a:rPr lang="en-US" sz="3600" b="1" dirty="0">
                <a:latin typeface="Times New Roman" panose="02020603050405020304" pitchFamily="18" charset="0"/>
                <a:cs typeface="Times New Roman" panose="02020603050405020304" pitchFamily="18" charset="0"/>
              </a:rPr>
              <a:t>Support from international statistics communities, development partners and international organizations    </a:t>
            </a:r>
            <a:endParaRPr lang="en-US" sz="3600" dirty="0">
              <a:latin typeface="Times New Roman" panose="02020603050405020304" pitchFamily="18" charset="0"/>
              <a:cs typeface="Times New Roman" panose="02020603050405020304" pitchFamily="18" charset="0"/>
            </a:endParaRPr>
          </a:p>
          <a:p>
            <a:pPr lvl="1"/>
            <a:r>
              <a:rPr lang="en-US" sz="3400" dirty="0">
                <a:latin typeface="Times New Roman" panose="02020603050405020304" pitchFamily="18" charset="0"/>
                <a:cs typeface="Times New Roman" panose="02020603050405020304" pitchFamily="18" charset="0"/>
              </a:rPr>
              <a:t>The best practices on statistics international standard and methodologies has been developed and capacity building provided by all means as to facilitate the process of adaptation and adaptation at the national level implemented.</a:t>
            </a:r>
          </a:p>
          <a:p>
            <a:pPr lvl="1"/>
            <a:r>
              <a:rPr lang="en-US" sz="3400" dirty="0">
                <a:latin typeface="Times New Roman" panose="02020603050405020304" pitchFamily="18" charset="0"/>
                <a:cs typeface="Times New Roman" panose="02020603050405020304" pitchFamily="18" charset="0"/>
              </a:rPr>
              <a:t> Financial and technical supports in number of areas including the management and improvement of the data sources.  </a:t>
            </a:r>
          </a:p>
          <a:p>
            <a:pPr lvl="1"/>
            <a:r>
              <a:rPr lang="en-US" sz="3400" dirty="0">
                <a:latin typeface="Times New Roman" panose="02020603050405020304" pitchFamily="18" charset="0"/>
                <a:cs typeface="Times New Roman" panose="02020603050405020304" pitchFamily="18" charset="0"/>
              </a:rPr>
              <a:t>Actively participate in assisting the country to build up the statistical awareness and literacy. </a:t>
            </a:r>
          </a:p>
          <a:p>
            <a:pPr marL="0" indent="0">
              <a:buNone/>
            </a:pPr>
            <a:r>
              <a:rPr lang="en-US" sz="4000" dirty="0">
                <a:latin typeface="Times New Roman" panose="02020603050405020304" pitchFamily="18" charset="0"/>
                <a:cs typeface="Times New Roman" panose="02020603050405020304" pitchFamily="18" charset="0"/>
              </a:rPr>
              <a:t>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51326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152400"/>
            <a:ext cx="8305800" cy="685800"/>
          </a:xfrm>
        </p:spPr>
        <p:txBody>
          <a:bodyPr>
            <a:normAutofit fontScale="90000"/>
          </a:bodyPr>
          <a:lstStyle/>
          <a:p>
            <a:r>
              <a:rPr lang="en-US" altLang="en-US" b="1" dirty="0" smtClean="0">
                <a:latin typeface="Times New Roman" panose="02020603050405020304" pitchFamily="18" charset="0"/>
                <a:cs typeface="Times New Roman" panose="02020603050405020304" pitchFamily="18" charset="0"/>
              </a:rPr>
              <a:t/>
            </a:r>
            <a:br>
              <a:rPr lang="en-US" altLang="en-US" b="1" dirty="0" smtClean="0">
                <a:latin typeface="Times New Roman" panose="02020603050405020304" pitchFamily="18" charset="0"/>
                <a:cs typeface="Times New Roman" panose="02020603050405020304" pitchFamily="18" charset="0"/>
              </a:rPr>
            </a:br>
            <a:r>
              <a:rPr lang="en-US" altLang="en-US" b="1" dirty="0" smtClean="0">
                <a:latin typeface="Times New Roman" panose="02020603050405020304" pitchFamily="18" charset="0"/>
                <a:cs typeface="Times New Roman" panose="02020603050405020304" pitchFamily="18" charset="0"/>
              </a:rPr>
              <a:t>The way of thinking,…                            </a:t>
            </a:r>
            <a:r>
              <a:rPr lang="en-US" altLang="en-US" i="1" dirty="0" smtClean="0">
                <a:latin typeface="Times New Roman" panose="02020603050405020304" pitchFamily="18" charset="0"/>
                <a:cs typeface="Times New Roman" panose="02020603050405020304" pitchFamily="18" charset="0"/>
              </a:rPr>
              <a:t>“ </a:t>
            </a:r>
            <a:r>
              <a:rPr lang="en-US" altLang="en-US" b="1" i="1" dirty="0" smtClean="0">
                <a:latin typeface="Times New Roman" panose="02020603050405020304" pitchFamily="18" charset="0"/>
                <a:cs typeface="Times New Roman" panose="02020603050405020304" pitchFamily="18" charset="0"/>
              </a:rPr>
              <a:t>The law is not enough for statistics </a:t>
            </a:r>
            <a:r>
              <a:rPr lang="en-US" altLang="en-US" b="1" dirty="0" smtClean="0"/>
              <a:t>”</a:t>
            </a:r>
          </a:p>
        </p:txBody>
      </p:sp>
      <p:sp>
        <p:nvSpPr>
          <p:cNvPr id="3" name="Content Placeholder 2"/>
          <p:cNvSpPr>
            <a:spLocks noGrp="1"/>
          </p:cNvSpPr>
          <p:nvPr>
            <p:ph idx="1"/>
          </p:nvPr>
        </p:nvSpPr>
        <p:spPr>
          <a:xfrm>
            <a:off x="457200" y="1600201"/>
            <a:ext cx="8229600" cy="4343399"/>
          </a:xfrm>
        </p:spPr>
        <p:txBody>
          <a:bodyPr rtlCol="0">
            <a:normAutofit lnSpcReduction="10000"/>
          </a:bodyPr>
          <a:lstStyle/>
          <a:p>
            <a:pPr marL="2154238" eaLnBrk="1" fontAlgn="auto" hangingPunct="1">
              <a:spcAft>
                <a:spcPts val="0"/>
              </a:spcAft>
              <a:buFont typeface="Arial" pitchFamily="34" charset="0"/>
              <a:buNone/>
              <a:defRPr/>
            </a:pPr>
            <a:r>
              <a:rPr lang="en-GB" b="1" i="1" dirty="0" smtClean="0">
                <a:latin typeface="Times New Roman" panose="02020603050405020304" pitchFamily="18" charset="0"/>
                <a:cs typeface="Times New Roman" panose="02020603050405020304" pitchFamily="18" charset="0"/>
              </a:rPr>
              <a:t>We also need:</a:t>
            </a:r>
          </a:p>
          <a:p>
            <a:pPr marL="1884363" eaLnBrk="1" fontAlgn="auto" hangingPunct="1">
              <a:spcAft>
                <a:spcPts val="0"/>
              </a:spcAft>
              <a:defRPr/>
            </a:pPr>
            <a:r>
              <a:rPr lang="en-GB" b="1" dirty="0" smtClean="0">
                <a:latin typeface="Times New Roman" panose="02020603050405020304" pitchFamily="18" charset="0"/>
                <a:cs typeface="Times New Roman" panose="02020603050405020304" pitchFamily="18" charset="0"/>
              </a:rPr>
              <a:t>Framework</a:t>
            </a:r>
          </a:p>
          <a:p>
            <a:pPr marL="1884363" eaLnBrk="1" fontAlgn="auto" hangingPunct="1">
              <a:spcAft>
                <a:spcPts val="0"/>
              </a:spcAft>
              <a:defRPr/>
            </a:pPr>
            <a:r>
              <a:rPr lang="en-GB" b="1" dirty="0" smtClean="0">
                <a:latin typeface="Times New Roman" panose="02020603050405020304" pitchFamily="18" charset="0"/>
                <a:cs typeface="Times New Roman" panose="02020603050405020304" pitchFamily="18" charset="0"/>
              </a:rPr>
              <a:t>Budget and other funding</a:t>
            </a:r>
          </a:p>
          <a:p>
            <a:pPr marL="1884363" eaLnBrk="1" fontAlgn="auto" hangingPunct="1">
              <a:spcAft>
                <a:spcPts val="0"/>
              </a:spcAft>
              <a:defRPr/>
            </a:pPr>
            <a:r>
              <a:rPr lang="en-GB" b="1" dirty="0" smtClean="0">
                <a:latin typeface="Times New Roman" panose="02020603050405020304" pitchFamily="18" charset="0"/>
                <a:cs typeface="Times New Roman" panose="02020603050405020304" pitchFamily="18" charset="0"/>
              </a:rPr>
              <a:t>Infrastructure/organisation</a:t>
            </a:r>
          </a:p>
          <a:p>
            <a:pPr marL="1884363" eaLnBrk="1" fontAlgn="auto" hangingPunct="1">
              <a:spcAft>
                <a:spcPts val="0"/>
              </a:spcAft>
              <a:defRPr/>
            </a:pPr>
            <a:r>
              <a:rPr lang="en-GB" b="1" dirty="0" smtClean="0">
                <a:latin typeface="Times New Roman" panose="02020603050405020304" pitchFamily="18" charset="0"/>
                <a:cs typeface="Times New Roman" panose="02020603050405020304" pitchFamily="18" charset="0"/>
              </a:rPr>
              <a:t>Cooperation/coordination of NSS</a:t>
            </a:r>
          </a:p>
          <a:p>
            <a:pPr marL="1884363" eaLnBrk="1" fontAlgn="auto" hangingPunct="1">
              <a:spcAft>
                <a:spcPts val="0"/>
              </a:spcAft>
              <a:defRPr/>
            </a:pPr>
            <a:r>
              <a:rPr lang="en-GB" b="1" dirty="0" smtClean="0">
                <a:latin typeface="Times New Roman" panose="02020603050405020304" pitchFamily="18" charset="0"/>
                <a:cs typeface="Times New Roman" panose="02020603050405020304" pitchFamily="18" charset="0"/>
              </a:rPr>
              <a:t>Training </a:t>
            </a:r>
          </a:p>
          <a:p>
            <a:pPr marL="1884363" eaLnBrk="1" fontAlgn="auto" hangingPunct="1">
              <a:spcAft>
                <a:spcPts val="0"/>
              </a:spcAft>
              <a:defRPr/>
            </a:pPr>
            <a:r>
              <a:rPr lang="en-GB" b="1" dirty="0" smtClean="0">
                <a:latin typeface="Times New Roman" panose="02020603050405020304" pitchFamily="18" charset="0"/>
                <a:cs typeface="Times New Roman" panose="02020603050405020304" pitchFamily="18" charset="0"/>
              </a:rPr>
              <a:t>Common understanding</a:t>
            </a:r>
          </a:p>
          <a:p>
            <a:pPr marL="1884363" eaLnBrk="1" fontAlgn="auto" hangingPunct="1">
              <a:spcAft>
                <a:spcPts val="0"/>
              </a:spcAft>
              <a:defRPr/>
            </a:pPr>
            <a:r>
              <a:rPr lang="en-GB" b="1" dirty="0" smtClean="0">
                <a:latin typeface="Times New Roman" panose="02020603050405020304" pitchFamily="18" charset="0"/>
                <a:cs typeface="Times New Roman" panose="02020603050405020304" pitchFamily="18" charset="0"/>
              </a:rPr>
              <a:t>Good will</a:t>
            </a:r>
          </a:p>
          <a:p>
            <a:pPr algn="ctr" eaLnBrk="1" fontAlgn="auto" hangingPunct="1">
              <a:spcAft>
                <a:spcPts val="0"/>
              </a:spcAft>
              <a:defRPr/>
            </a:pPr>
            <a:endParaRPr lang="en-US" b="1" dirty="0" smtClean="0"/>
          </a:p>
          <a:p>
            <a:pPr algn="ctr" eaLnBrk="1" fontAlgn="auto" hangingPunct="1">
              <a:spcAft>
                <a:spcPts val="0"/>
              </a:spcAft>
              <a:buFont typeface="Arial" pitchFamily="34" charset="0"/>
              <a:buNone/>
              <a:defRPr/>
            </a:pPr>
            <a:endParaRPr lang="en-US" dirty="0"/>
          </a:p>
        </p:txBody>
      </p:sp>
    </p:spTree>
    <p:extLst>
      <p:ext uri="{BB962C8B-B14F-4D97-AF65-F5344CB8AC3E}">
        <p14:creationId xmlns:p14="http://schemas.microsoft.com/office/powerpoint/2010/main" val="18384045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2"/>
          <p:cNvSpPr>
            <a:spLocks noGrp="1"/>
          </p:cNvSpPr>
          <p:nvPr>
            <p:ph type="title"/>
          </p:nvPr>
        </p:nvSpPr>
        <p:spPr>
          <a:xfrm>
            <a:off x="457200" y="274638"/>
            <a:ext cx="8229600" cy="561975"/>
          </a:xfrm>
        </p:spPr>
        <p:txBody>
          <a:bodyPr>
            <a:normAutofit fontScale="90000"/>
          </a:bodyPr>
          <a:lstStyle/>
          <a:p>
            <a:pPr eaLnBrk="1" hangingPunct="1"/>
            <a:r>
              <a:rPr lang="en-US" altLang="en-US" sz="3600" b="1" dirty="0" smtClean="0">
                <a:latin typeface="Times New Roman" panose="02020603050405020304" pitchFamily="18" charset="0"/>
                <a:cs typeface="Times New Roman" panose="02020603050405020304" pitchFamily="18" charset="0"/>
              </a:rPr>
              <a:t>Framework for Official statistics</a:t>
            </a:r>
          </a:p>
        </p:txBody>
      </p:sp>
      <p:pic>
        <p:nvPicPr>
          <p:cNvPr id="15363" name="Content Placeholder 6" descr="picture_frame.jpg"/>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179388" y="836613"/>
            <a:ext cx="8964612" cy="6021387"/>
          </a:xfrm>
        </p:spPr>
      </p:pic>
      <p:sp>
        <p:nvSpPr>
          <p:cNvPr id="15364" name="Rectangle 7"/>
          <p:cNvSpPr>
            <a:spLocks noChangeArrowheads="1"/>
          </p:cNvSpPr>
          <p:nvPr/>
        </p:nvSpPr>
        <p:spPr bwMode="auto">
          <a:xfrm>
            <a:off x="1476375" y="1773238"/>
            <a:ext cx="6264275"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5600" indent="-3556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buFont typeface="Arial" pitchFamily="34" charset="0"/>
              <a:buChar char="•"/>
            </a:pPr>
            <a:r>
              <a:rPr lang="en-US" altLang="en-US" sz="3200" dirty="0">
                <a:latin typeface="Times New Roman" panose="02020603050405020304" pitchFamily="18" charset="0"/>
                <a:cs typeface="Times New Roman" panose="02020603050405020304" pitchFamily="18" charset="0"/>
              </a:rPr>
              <a:t>Fundamental principles for </a:t>
            </a:r>
            <a:br>
              <a:rPr lang="en-US" altLang="en-US" sz="3200" dirty="0">
                <a:latin typeface="Times New Roman" panose="02020603050405020304" pitchFamily="18" charset="0"/>
                <a:cs typeface="Times New Roman" panose="02020603050405020304" pitchFamily="18" charset="0"/>
              </a:rPr>
            </a:br>
            <a:r>
              <a:rPr lang="en-US" altLang="en-US" sz="3200" dirty="0">
                <a:latin typeface="Times New Roman" panose="02020603050405020304" pitchFamily="18" charset="0"/>
                <a:cs typeface="Times New Roman" panose="02020603050405020304" pitchFamily="18" charset="0"/>
              </a:rPr>
              <a:t>Official statistics</a:t>
            </a:r>
          </a:p>
          <a:p>
            <a:pPr eaLnBrk="1" hangingPunct="1">
              <a:buFont typeface="Arial" pitchFamily="34" charset="0"/>
              <a:buChar char="•"/>
            </a:pPr>
            <a:r>
              <a:rPr lang="en-US" altLang="en-US" sz="3200" dirty="0">
                <a:latin typeface="Times New Roman" panose="02020603050405020304" pitchFamily="18" charset="0"/>
                <a:cs typeface="Times New Roman" panose="02020603050405020304" pitchFamily="18" charset="0"/>
              </a:rPr>
              <a:t>Law and Decree</a:t>
            </a:r>
          </a:p>
          <a:p>
            <a:pPr eaLnBrk="1" hangingPunct="1">
              <a:buFont typeface="Arial" pitchFamily="34" charset="0"/>
              <a:buChar char="•"/>
            </a:pPr>
            <a:r>
              <a:rPr lang="en-US" altLang="en-US" sz="3200" dirty="0">
                <a:latin typeface="Times New Roman" panose="02020603050405020304" pitchFamily="18" charset="0"/>
                <a:cs typeface="Times New Roman" panose="02020603050405020304" pitchFamily="18" charset="0"/>
              </a:rPr>
              <a:t>Development Strategies for NSS </a:t>
            </a:r>
          </a:p>
          <a:p>
            <a:pPr eaLnBrk="1" hangingPunct="1">
              <a:buFont typeface="Arial" pitchFamily="34" charset="0"/>
              <a:buChar char="•"/>
            </a:pPr>
            <a:r>
              <a:rPr lang="en-US" altLang="en-US" sz="3200" dirty="0">
                <a:latin typeface="Times New Roman" panose="02020603050405020304" pitchFamily="18" charset="0"/>
                <a:cs typeface="Times New Roman" panose="02020603050405020304" pitchFamily="18" charset="0"/>
              </a:rPr>
              <a:t>International and regional methods, classifications and recommendations</a:t>
            </a:r>
          </a:p>
          <a:p>
            <a:pPr eaLnBrk="1" hangingPunct="1">
              <a:buFont typeface="Arial" pitchFamily="34" charset="0"/>
              <a:buChar char="•"/>
            </a:pPr>
            <a:r>
              <a:rPr lang="en-US" altLang="en-US" sz="3200" dirty="0">
                <a:latin typeface="Times New Roman" panose="02020603050405020304" pitchFamily="18" charset="0"/>
                <a:cs typeface="Times New Roman" panose="02020603050405020304" pitchFamily="18" charset="0"/>
              </a:rPr>
              <a:t>Best practices</a:t>
            </a:r>
          </a:p>
        </p:txBody>
      </p:sp>
    </p:spTree>
    <p:extLst>
      <p:ext uri="{BB962C8B-B14F-4D97-AF65-F5344CB8AC3E}">
        <p14:creationId xmlns:p14="http://schemas.microsoft.com/office/powerpoint/2010/main" val="16966530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642938" y="115888"/>
            <a:ext cx="7786687" cy="604837"/>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marL="857250" indent="-857250" eaLnBrk="0" hangingPunct="0">
              <a:defRPr sz="2800">
                <a:solidFill>
                  <a:schemeClr val="tx1"/>
                </a:solidFill>
                <a:latin typeface="Arial" charset="0"/>
                <a:cs typeface="Angsana New" pitchFamily="18" charset="-34"/>
              </a:defRPr>
            </a:lvl1pPr>
            <a:lvl2pPr marL="742950" indent="-285750" eaLnBrk="0" hangingPunct="0">
              <a:defRPr sz="2800">
                <a:solidFill>
                  <a:schemeClr val="tx1"/>
                </a:solidFill>
                <a:latin typeface="Arial" charset="0"/>
                <a:cs typeface="Angsana New" pitchFamily="18" charset="-34"/>
              </a:defRPr>
            </a:lvl2pPr>
            <a:lvl3pPr marL="1143000" indent="-228600" eaLnBrk="0" hangingPunct="0">
              <a:defRPr sz="2800">
                <a:solidFill>
                  <a:schemeClr val="tx1"/>
                </a:solidFill>
                <a:latin typeface="Arial" charset="0"/>
                <a:cs typeface="Angsana New" pitchFamily="18" charset="-34"/>
              </a:defRPr>
            </a:lvl3pPr>
            <a:lvl4pPr marL="1600200" indent="-228600" eaLnBrk="0" hangingPunct="0">
              <a:defRPr sz="2800">
                <a:solidFill>
                  <a:schemeClr val="tx1"/>
                </a:solidFill>
                <a:latin typeface="Arial" charset="0"/>
                <a:cs typeface="Angsana New" pitchFamily="18" charset="-34"/>
              </a:defRPr>
            </a:lvl4pPr>
            <a:lvl5pPr marL="2057400" indent="-228600" eaLnBrk="0" hangingPunct="0">
              <a:defRPr sz="2800">
                <a:solidFill>
                  <a:schemeClr val="tx1"/>
                </a:solidFill>
                <a:latin typeface="Arial" charset="0"/>
                <a:cs typeface="Angsana New" pitchFamily="18" charset="-34"/>
              </a:defRPr>
            </a:lvl5pPr>
            <a:lvl6pPr marL="2514600" indent="-228600" eaLnBrk="0" fontAlgn="base" hangingPunct="0">
              <a:spcBef>
                <a:spcPct val="0"/>
              </a:spcBef>
              <a:spcAft>
                <a:spcPct val="0"/>
              </a:spcAft>
              <a:defRPr sz="2800">
                <a:solidFill>
                  <a:schemeClr val="tx1"/>
                </a:solidFill>
                <a:latin typeface="Arial" charset="0"/>
                <a:cs typeface="Angsana New" pitchFamily="18" charset="-34"/>
              </a:defRPr>
            </a:lvl6pPr>
            <a:lvl7pPr marL="2971800" indent="-228600" eaLnBrk="0" fontAlgn="base" hangingPunct="0">
              <a:spcBef>
                <a:spcPct val="0"/>
              </a:spcBef>
              <a:spcAft>
                <a:spcPct val="0"/>
              </a:spcAft>
              <a:defRPr sz="2800">
                <a:solidFill>
                  <a:schemeClr val="tx1"/>
                </a:solidFill>
                <a:latin typeface="Arial" charset="0"/>
                <a:cs typeface="Angsana New" pitchFamily="18" charset="-34"/>
              </a:defRPr>
            </a:lvl7pPr>
            <a:lvl8pPr marL="3429000" indent="-228600" eaLnBrk="0" fontAlgn="base" hangingPunct="0">
              <a:spcBef>
                <a:spcPct val="0"/>
              </a:spcBef>
              <a:spcAft>
                <a:spcPct val="0"/>
              </a:spcAft>
              <a:defRPr sz="2800">
                <a:solidFill>
                  <a:schemeClr val="tx1"/>
                </a:solidFill>
                <a:latin typeface="Arial" charset="0"/>
                <a:cs typeface="Angsana New" pitchFamily="18" charset="-34"/>
              </a:defRPr>
            </a:lvl8pPr>
            <a:lvl9pPr marL="3886200" indent="-228600" eaLnBrk="0" fontAlgn="base" hangingPunct="0">
              <a:spcBef>
                <a:spcPct val="0"/>
              </a:spcBef>
              <a:spcAft>
                <a:spcPct val="0"/>
              </a:spcAft>
              <a:defRPr sz="2800">
                <a:solidFill>
                  <a:schemeClr val="tx1"/>
                </a:solidFill>
                <a:latin typeface="Arial" charset="0"/>
                <a:cs typeface="Angsana New" pitchFamily="18" charset="-34"/>
              </a:defRPr>
            </a:lvl9pPr>
          </a:lstStyle>
          <a:p>
            <a:pPr algn="ctr" eaLnBrk="1" hangingPunct="1">
              <a:lnSpc>
                <a:spcPct val="90000"/>
              </a:lnSpc>
            </a:pPr>
            <a:r>
              <a:rPr lang="en-US" altLang="en-US" sz="3600" b="1" dirty="0" smtClean="0">
                <a:solidFill>
                  <a:schemeClr val="tx2"/>
                </a:solidFill>
                <a:latin typeface="PMingLiU-ExtB" panose="02020500000000000000" pitchFamily="18" charset="-120"/>
                <a:ea typeface="PMingLiU-ExtB" panose="02020500000000000000" pitchFamily="18" charset="-120"/>
                <a:cs typeface="Saysettha OT" pitchFamily="34" charset="-34"/>
              </a:rPr>
              <a:t>NSS Development Framework</a:t>
            </a:r>
            <a:endParaRPr lang="en-US" altLang="en-US" sz="3600" b="1" dirty="0">
              <a:solidFill>
                <a:schemeClr val="tx2"/>
              </a:solidFill>
              <a:latin typeface="PMingLiU-ExtB" panose="02020500000000000000" pitchFamily="18" charset="-120"/>
              <a:ea typeface="PMingLiU-ExtB" panose="02020500000000000000" pitchFamily="18" charset="-120"/>
              <a:cs typeface="Saysettha OT" pitchFamily="34" charset="-34"/>
            </a:endParaRPr>
          </a:p>
        </p:txBody>
      </p:sp>
      <p:sp>
        <p:nvSpPr>
          <p:cNvPr id="15363" name="Text Box 32"/>
          <p:cNvSpPr txBox="1">
            <a:spLocks noChangeArrowheads="1"/>
          </p:cNvSpPr>
          <p:nvPr/>
        </p:nvSpPr>
        <p:spPr bwMode="auto">
          <a:xfrm>
            <a:off x="79375" y="1281113"/>
            <a:ext cx="3168650" cy="336550"/>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cs typeface="Angsana New" pitchFamily="18" charset="-34"/>
              </a:defRPr>
            </a:lvl1pPr>
            <a:lvl2pPr marL="742950" indent="-285750" eaLnBrk="0" hangingPunct="0">
              <a:defRPr sz="2800">
                <a:solidFill>
                  <a:schemeClr val="tx1"/>
                </a:solidFill>
                <a:latin typeface="Arial" charset="0"/>
                <a:cs typeface="Angsana New" pitchFamily="18" charset="-34"/>
              </a:defRPr>
            </a:lvl2pPr>
            <a:lvl3pPr marL="1143000" indent="-228600" eaLnBrk="0" hangingPunct="0">
              <a:defRPr sz="2800">
                <a:solidFill>
                  <a:schemeClr val="tx1"/>
                </a:solidFill>
                <a:latin typeface="Arial" charset="0"/>
                <a:cs typeface="Angsana New" pitchFamily="18" charset="-34"/>
              </a:defRPr>
            </a:lvl3pPr>
            <a:lvl4pPr marL="1600200" indent="-228600" eaLnBrk="0" hangingPunct="0">
              <a:defRPr sz="2800">
                <a:solidFill>
                  <a:schemeClr val="tx1"/>
                </a:solidFill>
                <a:latin typeface="Arial" charset="0"/>
                <a:cs typeface="Angsana New" pitchFamily="18" charset="-34"/>
              </a:defRPr>
            </a:lvl4pPr>
            <a:lvl5pPr marL="2057400" indent="-228600" eaLnBrk="0" hangingPunct="0">
              <a:defRPr sz="2800">
                <a:solidFill>
                  <a:schemeClr val="tx1"/>
                </a:solidFill>
                <a:latin typeface="Arial" charset="0"/>
                <a:cs typeface="Angsana New" pitchFamily="18" charset="-34"/>
              </a:defRPr>
            </a:lvl5pPr>
            <a:lvl6pPr marL="2514600" indent="-228600" eaLnBrk="0" fontAlgn="base" hangingPunct="0">
              <a:spcBef>
                <a:spcPct val="0"/>
              </a:spcBef>
              <a:spcAft>
                <a:spcPct val="0"/>
              </a:spcAft>
              <a:defRPr sz="2800">
                <a:solidFill>
                  <a:schemeClr val="tx1"/>
                </a:solidFill>
                <a:latin typeface="Arial" charset="0"/>
                <a:cs typeface="Angsana New" pitchFamily="18" charset="-34"/>
              </a:defRPr>
            </a:lvl6pPr>
            <a:lvl7pPr marL="2971800" indent="-228600" eaLnBrk="0" fontAlgn="base" hangingPunct="0">
              <a:spcBef>
                <a:spcPct val="0"/>
              </a:spcBef>
              <a:spcAft>
                <a:spcPct val="0"/>
              </a:spcAft>
              <a:defRPr sz="2800">
                <a:solidFill>
                  <a:schemeClr val="tx1"/>
                </a:solidFill>
                <a:latin typeface="Arial" charset="0"/>
                <a:cs typeface="Angsana New" pitchFamily="18" charset="-34"/>
              </a:defRPr>
            </a:lvl7pPr>
            <a:lvl8pPr marL="3429000" indent="-228600" eaLnBrk="0" fontAlgn="base" hangingPunct="0">
              <a:spcBef>
                <a:spcPct val="0"/>
              </a:spcBef>
              <a:spcAft>
                <a:spcPct val="0"/>
              </a:spcAft>
              <a:defRPr sz="2800">
                <a:solidFill>
                  <a:schemeClr val="tx1"/>
                </a:solidFill>
                <a:latin typeface="Arial" charset="0"/>
                <a:cs typeface="Angsana New" pitchFamily="18" charset="-34"/>
              </a:defRPr>
            </a:lvl8pPr>
            <a:lvl9pPr marL="3886200" indent="-228600" eaLnBrk="0" fontAlgn="base" hangingPunct="0">
              <a:spcBef>
                <a:spcPct val="0"/>
              </a:spcBef>
              <a:spcAft>
                <a:spcPct val="0"/>
              </a:spcAft>
              <a:defRPr sz="2800">
                <a:solidFill>
                  <a:schemeClr val="tx1"/>
                </a:solidFill>
                <a:latin typeface="Arial" charset="0"/>
                <a:cs typeface="Angsana New" pitchFamily="18" charset="-34"/>
              </a:defRPr>
            </a:lvl9pPr>
          </a:lstStyle>
          <a:p>
            <a:pPr algn="ctr" eaLnBrk="1" hangingPunct="1"/>
            <a:r>
              <a:rPr lang="en-US" altLang="en-US" sz="1600" b="1">
                <a:solidFill>
                  <a:srgbClr val="0033CC"/>
                </a:solidFill>
                <a:latin typeface="Saysettha OT" pitchFamily="34" charset="-34"/>
                <a:cs typeface="Saysettha OT" pitchFamily="34" charset="-34"/>
              </a:rPr>
              <a:t>Statistical Framework</a:t>
            </a:r>
          </a:p>
        </p:txBody>
      </p:sp>
      <p:sp>
        <p:nvSpPr>
          <p:cNvPr id="6" name="Rectangle 35"/>
          <p:cNvSpPr>
            <a:spLocks noChangeArrowheads="1"/>
          </p:cNvSpPr>
          <p:nvPr/>
        </p:nvSpPr>
        <p:spPr bwMode="auto">
          <a:xfrm>
            <a:off x="461963" y="1758950"/>
            <a:ext cx="2317750" cy="623888"/>
          </a:xfrm>
          <a:prstGeom prst="rect">
            <a:avLst/>
          </a:prstGeom>
          <a:solidFill>
            <a:schemeClr val="accent3">
              <a:lumMod val="20000"/>
              <a:lumOff val="80000"/>
            </a:schemeClr>
          </a:solidFill>
          <a:ln w="19050">
            <a:solidFill>
              <a:schemeClr val="tx1"/>
            </a:solidFill>
            <a:miter lim="800000"/>
            <a:headEnd/>
            <a:tailEnd/>
          </a:ln>
        </p:spPr>
        <p:txBody>
          <a:bodyPr lIns="16362" tIns="0" rIns="16362" bIns="0" anchor="ctr"/>
          <a:lstStyle/>
          <a:p>
            <a:pPr algn="ctr" defTabSz="439738" eaLnBrk="0" hangingPunct="0">
              <a:defRPr/>
            </a:pPr>
            <a:r>
              <a:rPr lang="en-US" sz="1800" b="1" noProof="1">
                <a:solidFill>
                  <a:srgbClr val="0000CC"/>
                </a:solidFill>
                <a:latin typeface="Saysettha OT" pitchFamily="34" charset="-34"/>
                <a:cs typeface="Saysettha OT" pitchFamily="34" charset="-34"/>
              </a:rPr>
              <a:t>Statistics Indicators </a:t>
            </a:r>
          </a:p>
        </p:txBody>
      </p:sp>
      <p:sp>
        <p:nvSpPr>
          <p:cNvPr id="15365" name="Rectangle 36"/>
          <p:cNvSpPr>
            <a:spLocks noChangeArrowheads="1"/>
          </p:cNvSpPr>
          <p:nvPr/>
        </p:nvSpPr>
        <p:spPr bwMode="auto">
          <a:xfrm>
            <a:off x="107950" y="2786063"/>
            <a:ext cx="935038" cy="6064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6362" tIns="0" rIns="16362" bIns="0" anchor="ctr"/>
          <a:lstStyle>
            <a:lvl1pPr defTabSz="439738" eaLnBrk="0" hangingPunct="0">
              <a:defRPr sz="2800">
                <a:solidFill>
                  <a:schemeClr val="tx1"/>
                </a:solidFill>
                <a:latin typeface="Arial" charset="0"/>
                <a:cs typeface="Angsana New" pitchFamily="18" charset="-34"/>
              </a:defRPr>
            </a:lvl1pPr>
            <a:lvl2pPr marL="742950" indent="-285750" defTabSz="439738" eaLnBrk="0" hangingPunct="0">
              <a:defRPr sz="2800">
                <a:solidFill>
                  <a:schemeClr val="tx1"/>
                </a:solidFill>
                <a:latin typeface="Arial" charset="0"/>
                <a:cs typeface="Angsana New" pitchFamily="18" charset="-34"/>
              </a:defRPr>
            </a:lvl2pPr>
            <a:lvl3pPr marL="1143000" indent="-228600" defTabSz="439738" eaLnBrk="0" hangingPunct="0">
              <a:defRPr sz="2800">
                <a:solidFill>
                  <a:schemeClr val="tx1"/>
                </a:solidFill>
                <a:latin typeface="Arial" charset="0"/>
                <a:cs typeface="Angsana New" pitchFamily="18" charset="-34"/>
              </a:defRPr>
            </a:lvl3pPr>
            <a:lvl4pPr marL="1600200" indent="-228600" defTabSz="439738" eaLnBrk="0" hangingPunct="0">
              <a:defRPr sz="2800">
                <a:solidFill>
                  <a:schemeClr val="tx1"/>
                </a:solidFill>
                <a:latin typeface="Arial" charset="0"/>
                <a:cs typeface="Angsana New" pitchFamily="18" charset="-34"/>
              </a:defRPr>
            </a:lvl4pPr>
            <a:lvl5pPr marL="2057400" indent="-228600" defTabSz="439738" eaLnBrk="0" hangingPunct="0">
              <a:defRPr sz="2800">
                <a:solidFill>
                  <a:schemeClr val="tx1"/>
                </a:solidFill>
                <a:latin typeface="Arial" charset="0"/>
                <a:cs typeface="Angsana New" pitchFamily="18" charset="-34"/>
              </a:defRPr>
            </a:lvl5pPr>
            <a:lvl6pPr marL="2514600" indent="-228600" defTabSz="439738" eaLnBrk="0" fontAlgn="base" hangingPunct="0">
              <a:spcBef>
                <a:spcPct val="0"/>
              </a:spcBef>
              <a:spcAft>
                <a:spcPct val="0"/>
              </a:spcAft>
              <a:defRPr sz="2800">
                <a:solidFill>
                  <a:schemeClr val="tx1"/>
                </a:solidFill>
                <a:latin typeface="Arial" charset="0"/>
                <a:cs typeface="Angsana New" pitchFamily="18" charset="-34"/>
              </a:defRPr>
            </a:lvl6pPr>
            <a:lvl7pPr marL="2971800" indent="-228600" defTabSz="439738" eaLnBrk="0" fontAlgn="base" hangingPunct="0">
              <a:spcBef>
                <a:spcPct val="0"/>
              </a:spcBef>
              <a:spcAft>
                <a:spcPct val="0"/>
              </a:spcAft>
              <a:defRPr sz="2800">
                <a:solidFill>
                  <a:schemeClr val="tx1"/>
                </a:solidFill>
                <a:latin typeface="Arial" charset="0"/>
                <a:cs typeface="Angsana New" pitchFamily="18" charset="-34"/>
              </a:defRPr>
            </a:lvl7pPr>
            <a:lvl8pPr marL="3429000" indent="-228600" defTabSz="439738" eaLnBrk="0" fontAlgn="base" hangingPunct="0">
              <a:spcBef>
                <a:spcPct val="0"/>
              </a:spcBef>
              <a:spcAft>
                <a:spcPct val="0"/>
              </a:spcAft>
              <a:defRPr sz="2800">
                <a:solidFill>
                  <a:schemeClr val="tx1"/>
                </a:solidFill>
                <a:latin typeface="Arial" charset="0"/>
                <a:cs typeface="Angsana New" pitchFamily="18" charset="-34"/>
              </a:defRPr>
            </a:lvl8pPr>
            <a:lvl9pPr marL="3886200" indent="-228600" defTabSz="439738" eaLnBrk="0" fontAlgn="base" hangingPunct="0">
              <a:spcBef>
                <a:spcPct val="0"/>
              </a:spcBef>
              <a:spcAft>
                <a:spcPct val="0"/>
              </a:spcAft>
              <a:defRPr sz="2800">
                <a:solidFill>
                  <a:schemeClr val="tx1"/>
                </a:solidFill>
                <a:latin typeface="Arial" charset="0"/>
                <a:cs typeface="Angsana New" pitchFamily="18" charset="-34"/>
              </a:defRPr>
            </a:lvl9pPr>
          </a:lstStyle>
          <a:p>
            <a:pPr algn="ctr"/>
            <a:r>
              <a:rPr lang="en-US" altLang="en-US" sz="1500" b="1" noProof="1">
                <a:solidFill>
                  <a:srgbClr val="0000CC"/>
                </a:solidFill>
                <a:latin typeface="Saysettha OT" pitchFamily="34" charset="-34"/>
                <a:cs typeface="Saysettha OT" pitchFamily="34" charset="-34"/>
              </a:rPr>
              <a:t>Economic </a:t>
            </a:r>
          </a:p>
        </p:txBody>
      </p:sp>
      <p:sp>
        <p:nvSpPr>
          <p:cNvPr id="15366" name="Rectangle 37"/>
          <p:cNvSpPr>
            <a:spLocks noChangeArrowheads="1"/>
          </p:cNvSpPr>
          <p:nvPr/>
        </p:nvSpPr>
        <p:spPr bwMode="auto">
          <a:xfrm>
            <a:off x="2201863" y="2786063"/>
            <a:ext cx="935037" cy="6064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6362" tIns="0" rIns="16362" bIns="0" anchor="ctr"/>
          <a:lstStyle>
            <a:lvl1pPr defTabSz="439738" eaLnBrk="0" hangingPunct="0">
              <a:defRPr sz="2800">
                <a:solidFill>
                  <a:schemeClr val="tx1"/>
                </a:solidFill>
                <a:latin typeface="Arial" charset="0"/>
                <a:cs typeface="Angsana New" pitchFamily="18" charset="-34"/>
              </a:defRPr>
            </a:lvl1pPr>
            <a:lvl2pPr marL="742950" indent="-285750" defTabSz="439738" eaLnBrk="0" hangingPunct="0">
              <a:defRPr sz="2800">
                <a:solidFill>
                  <a:schemeClr val="tx1"/>
                </a:solidFill>
                <a:latin typeface="Arial" charset="0"/>
                <a:cs typeface="Angsana New" pitchFamily="18" charset="-34"/>
              </a:defRPr>
            </a:lvl2pPr>
            <a:lvl3pPr marL="1143000" indent="-228600" defTabSz="439738" eaLnBrk="0" hangingPunct="0">
              <a:defRPr sz="2800">
                <a:solidFill>
                  <a:schemeClr val="tx1"/>
                </a:solidFill>
                <a:latin typeface="Arial" charset="0"/>
                <a:cs typeface="Angsana New" pitchFamily="18" charset="-34"/>
              </a:defRPr>
            </a:lvl3pPr>
            <a:lvl4pPr marL="1600200" indent="-228600" defTabSz="439738" eaLnBrk="0" hangingPunct="0">
              <a:defRPr sz="2800">
                <a:solidFill>
                  <a:schemeClr val="tx1"/>
                </a:solidFill>
                <a:latin typeface="Arial" charset="0"/>
                <a:cs typeface="Angsana New" pitchFamily="18" charset="-34"/>
              </a:defRPr>
            </a:lvl4pPr>
            <a:lvl5pPr marL="2057400" indent="-228600" defTabSz="439738" eaLnBrk="0" hangingPunct="0">
              <a:defRPr sz="2800">
                <a:solidFill>
                  <a:schemeClr val="tx1"/>
                </a:solidFill>
                <a:latin typeface="Arial" charset="0"/>
                <a:cs typeface="Angsana New" pitchFamily="18" charset="-34"/>
              </a:defRPr>
            </a:lvl5pPr>
            <a:lvl6pPr marL="2514600" indent="-228600" defTabSz="439738" eaLnBrk="0" fontAlgn="base" hangingPunct="0">
              <a:spcBef>
                <a:spcPct val="0"/>
              </a:spcBef>
              <a:spcAft>
                <a:spcPct val="0"/>
              </a:spcAft>
              <a:defRPr sz="2800">
                <a:solidFill>
                  <a:schemeClr val="tx1"/>
                </a:solidFill>
                <a:latin typeface="Arial" charset="0"/>
                <a:cs typeface="Angsana New" pitchFamily="18" charset="-34"/>
              </a:defRPr>
            </a:lvl6pPr>
            <a:lvl7pPr marL="2971800" indent="-228600" defTabSz="439738" eaLnBrk="0" fontAlgn="base" hangingPunct="0">
              <a:spcBef>
                <a:spcPct val="0"/>
              </a:spcBef>
              <a:spcAft>
                <a:spcPct val="0"/>
              </a:spcAft>
              <a:defRPr sz="2800">
                <a:solidFill>
                  <a:schemeClr val="tx1"/>
                </a:solidFill>
                <a:latin typeface="Arial" charset="0"/>
                <a:cs typeface="Angsana New" pitchFamily="18" charset="-34"/>
              </a:defRPr>
            </a:lvl7pPr>
            <a:lvl8pPr marL="3429000" indent="-228600" defTabSz="439738" eaLnBrk="0" fontAlgn="base" hangingPunct="0">
              <a:spcBef>
                <a:spcPct val="0"/>
              </a:spcBef>
              <a:spcAft>
                <a:spcPct val="0"/>
              </a:spcAft>
              <a:defRPr sz="2800">
                <a:solidFill>
                  <a:schemeClr val="tx1"/>
                </a:solidFill>
                <a:latin typeface="Arial" charset="0"/>
                <a:cs typeface="Angsana New" pitchFamily="18" charset="-34"/>
              </a:defRPr>
            </a:lvl8pPr>
            <a:lvl9pPr marL="3886200" indent="-228600" defTabSz="439738" eaLnBrk="0" fontAlgn="base" hangingPunct="0">
              <a:spcBef>
                <a:spcPct val="0"/>
              </a:spcBef>
              <a:spcAft>
                <a:spcPct val="0"/>
              </a:spcAft>
              <a:defRPr sz="2800">
                <a:solidFill>
                  <a:schemeClr val="tx1"/>
                </a:solidFill>
                <a:latin typeface="Arial" charset="0"/>
                <a:cs typeface="Angsana New" pitchFamily="18" charset="-34"/>
              </a:defRPr>
            </a:lvl9pPr>
          </a:lstStyle>
          <a:p>
            <a:pPr algn="ctr"/>
            <a:r>
              <a:rPr lang="en-US" altLang="en-US" sz="1500" b="1" noProof="1">
                <a:solidFill>
                  <a:srgbClr val="0000CC"/>
                </a:solidFill>
                <a:latin typeface="Saysettha OT" pitchFamily="34" charset="-34"/>
                <a:cs typeface="Saysettha OT" pitchFamily="34" charset="-34"/>
              </a:rPr>
              <a:t>Others </a:t>
            </a:r>
          </a:p>
        </p:txBody>
      </p:sp>
      <p:sp>
        <p:nvSpPr>
          <p:cNvPr id="15367" name="Rectangle 38"/>
          <p:cNvSpPr>
            <a:spLocks noChangeArrowheads="1"/>
          </p:cNvSpPr>
          <p:nvPr/>
        </p:nvSpPr>
        <p:spPr bwMode="auto">
          <a:xfrm>
            <a:off x="1154113" y="2786063"/>
            <a:ext cx="935037" cy="6064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6362" tIns="0" rIns="16362" bIns="0" anchor="ctr"/>
          <a:lstStyle>
            <a:lvl1pPr defTabSz="439738" eaLnBrk="0" hangingPunct="0">
              <a:defRPr sz="2800">
                <a:solidFill>
                  <a:schemeClr val="tx1"/>
                </a:solidFill>
                <a:latin typeface="Arial" charset="0"/>
                <a:cs typeface="Angsana New" pitchFamily="18" charset="-34"/>
              </a:defRPr>
            </a:lvl1pPr>
            <a:lvl2pPr marL="742950" indent="-285750" defTabSz="439738" eaLnBrk="0" hangingPunct="0">
              <a:defRPr sz="2800">
                <a:solidFill>
                  <a:schemeClr val="tx1"/>
                </a:solidFill>
                <a:latin typeface="Arial" charset="0"/>
                <a:cs typeface="Angsana New" pitchFamily="18" charset="-34"/>
              </a:defRPr>
            </a:lvl2pPr>
            <a:lvl3pPr marL="1143000" indent="-228600" defTabSz="439738" eaLnBrk="0" hangingPunct="0">
              <a:defRPr sz="2800">
                <a:solidFill>
                  <a:schemeClr val="tx1"/>
                </a:solidFill>
                <a:latin typeface="Arial" charset="0"/>
                <a:cs typeface="Angsana New" pitchFamily="18" charset="-34"/>
              </a:defRPr>
            </a:lvl3pPr>
            <a:lvl4pPr marL="1600200" indent="-228600" defTabSz="439738" eaLnBrk="0" hangingPunct="0">
              <a:defRPr sz="2800">
                <a:solidFill>
                  <a:schemeClr val="tx1"/>
                </a:solidFill>
                <a:latin typeface="Arial" charset="0"/>
                <a:cs typeface="Angsana New" pitchFamily="18" charset="-34"/>
              </a:defRPr>
            </a:lvl4pPr>
            <a:lvl5pPr marL="2057400" indent="-228600" defTabSz="439738" eaLnBrk="0" hangingPunct="0">
              <a:defRPr sz="2800">
                <a:solidFill>
                  <a:schemeClr val="tx1"/>
                </a:solidFill>
                <a:latin typeface="Arial" charset="0"/>
                <a:cs typeface="Angsana New" pitchFamily="18" charset="-34"/>
              </a:defRPr>
            </a:lvl5pPr>
            <a:lvl6pPr marL="2514600" indent="-228600" defTabSz="439738" eaLnBrk="0" fontAlgn="base" hangingPunct="0">
              <a:spcBef>
                <a:spcPct val="0"/>
              </a:spcBef>
              <a:spcAft>
                <a:spcPct val="0"/>
              </a:spcAft>
              <a:defRPr sz="2800">
                <a:solidFill>
                  <a:schemeClr val="tx1"/>
                </a:solidFill>
                <a:latin typeface="Arial" charset="0"/>
                <a:cs typeface="Angsana New" pitchFamily="18" charset="-34"/>
              </a:defRPr>
            </a:lvl6pPr>
            <a:lvl7pPr marL="2971800" indent="-228600" defTabSz="439738" eaLnBrk="0" fontAlgn="base" hangingPunct="0">
              <a:spcBef>
                <a:spcPct val="0"/>
              </a:spcBef>
              <a:spcAft>
                <a:spcPct val="0"/>
              </a:spcAft>
              <a:defRPr sz="2800">
                <a:solidFill>
                  <a:schemeClr val="tx1"/>
                </a:solidFill>
                <a:latin typeface="Arial" charset="0"/>
                <a:cs typeface="Angsana New" pitchFamily="18" charset="-34"/>
              </a:defRPr>
            </a:lvl7pPr>
            <a:lvl8pPr marL="3429000" indent="-228600" defTabSz="439738" eaLnBrk="0" fontAlgn="base" hangingPunct="0">
              <a:spcBef>
                <a:spcPct val="0"/>
              </a:spcBef>
              <a:spcAft>
                <a:spcPct val="0"/>
              </a:spcAft>
              <a:defRPr sz="2800">
                <a:solidFill>
                  <a:schemeClr val="tx1"/>
                </a:solidFill>
                <a:latin typeface="Arial" charset="0"/>
                <a:cs typeface="Angsana New" pitchFamily="18" charset="-34"/>
              </a:defRPr>
            </a:lvl8pPr>
            <a:lvl9pPr marL="3886200" indent="-228600" defTabSz="439738" eaLnBrk="0" fontAlgn="base" hangingPunct="0">
              <a:spcBef>
                <a:spcPct val="0"/>
              </a:spcBef>
              <a:spcAft>
                <a:spcPct val="0"/>
              </a:spcAft>
              <a:defRPr sz="2800">
                <a:solidFill>
                  <a:schemeClr val="tx1"/>
                </a:solidFill>
                <a:latin typeface="Arial" charset="0"/>
                <a:cs typeface="Angsana New" pitchFamily="18" charset="-34"/>
              </a:defRPr>
            </a:lvl9pPr>
          </a:lstStyle>
          <a:p>
            <a:pPr algn="ctr"/>
            <a:r>
              <a:rPr lang="en-US" altLang="en-US" sz="1400" b="1" noProof="1">
                <a:solidFill>
                  <a:srgbClr val="0000CC"/>
                </a:solidFill>
                <a:latin typeface="Saysettha OT" pitchFamily="34" charset="-34"/>
                <a:cs typeface="Saysettha OT" pitchFamily="34" charset="-34"/>
              </a:rPr>
              <a:t>Social and Culture</a:t>
            </a:r>
          </a:p>
        </p:txBody>
      </p:sp>
      <p:cxnSp>
        <p:nvCxnSpPr>
          <p:cNvPr id="15368" name="AutoShape 39"/>
          <p:cNvCxnSpPr>
            <a:cxnSpLocks noChangeShapeType="1"/>
            <a:stCxn id="6" idx="2"/>
            <a:endCxn id="15365" idx="0"/>
          </p:cNvCxnSpPr>
          <p:nvPr/>
        </p:nvCxnSpPr>
        <p:spPr bwMode="auto">
          <a:xfrm rot="5400000">
            <a:off x="901701" y="2066925"/>
            <a:ext cx="393700" cy="1044575"/>
          </a:xfrm>
          <a:prstGeom prst="bentConnector3">
            <a:avLst>
              <a:gd name="adj1" fmla="val 4879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5369" name="AutoShape 40"/>
          <p:cNvCxnSpPr>
            <a:cxnSpLocks noChangeShapeType="1"/>
            <a:stCxn id="6" idx="2"/>
            <a:endCxn id="15366" idx="0"/>
          </p:cNvCxnSpPr>
          <p:nvPr/>
        </p:nvCxnSpPr>
        <p:spPr bwMode="auto">
          <a:xfrm rot="16200000" flipH="1">
            <a:off x="1948657" y="2064544"/>
            <a:ext cx="393700" cy="1049337"/>
          </a:xfrm>
          <a:prstGeom prst="bentConnector3">
            <a:avLst>
              <a:gd name="adj1" fmla="val 4879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11274" name="Text Box 42"/>
          <p:cNvSpPr txBox="1">
            <a:spLocks noChangeArrowheads="1"/>
          </p:cNvSpPr>
          <p:nvPr/>
        </p:nvSpPr>
        <p:spPr bwMode="auto">
          <a:xfrm>
            <a:off x="0" y="3500438"/>
            <a:ext cx="1246188" cy="1992312"/>
          </a:xfrm>
          <a:prstGeom prst="rect">
            <a:avLst/>
          </a:prstGeom>
          <a:noFill/>
          <a:ln w="9525">
            <a:noFill/>
            <a:miter lim="800000"/>
            <a:headEnd/>
            <a:tailEnd/>
          </a:ln>
        </p:spPr>
        <p:txBody>
          <a:bodyPr>
            <a:spAutoFit/>
          </a:bodyPr>
          <a:lstStyle/>
          <a:p>
            <a:pPr marL="228600" indent="-228600">
              <a:buFont typeface="Arial" pitchFamily="34" charset="0"/>
              <a:buChar char="•"/>
              <a:defRPr/>
            </a:pPr>
            <a:r>
              <a:rPr lang="en-US" sz="1050" b="1" dirty="0">
                <a:solidFill>
                  <a:srgbClr val="0000CC"/>
                </a:solidFill>
                <a:latin typeface="Saysettha OT" pitchFamily="34" charset="-34"/>
                <a:cs typeface="Saysettha OT" pitchFamily="34" charset="-34"/>
              </a:rPr>
              <a:t>NSA &amp;Price</a:t>
            </a:r>
          </a:p>
          <a:p>
            <a:pPr marL="228600" indent="-228600">
              <a:buFont typeface="Arial" pitchFamily="34" charset="0"/>
              <a:buChar char="•"/>
              <a:defRPr/>
            </a:pPr>
            <a:r>
              <a:rPr lang="en-US" sz="1050" b="1" dirty="0">
                <a:solidFill>
                  <a:srgbClr val="0000CC"/>
                </a:solidFill>
                <a:latin typeface="Saysettha OT" pitchFamily="34" charset="-34"/>
                <a:cs typeface="Saysettha OT" pitchFamily="34" charset="-34"/>
              </a:rPr>
              <a:t>Agriculture </a:t>
            </a:r>
          </a:p>
          <a:p>
            <a:pPr marL="88900" indent="-88900">
              <a:buFontTx/>
              <a:buChar char="•"/>
              <a:defRPr/>
            </a:pPr>
            <a:r>
              <a:rPr lang="en-US" sz="1050" b="1" dirty="0">
                <a:solidFill>
                  <a:srgbClr val="0000CC"/>
                </a:solidFill>
                <a:latin typeface="Saysettha OT" pitchFamily="34" charset="-34"/>
                <a:cs typeface="Saysettha OT" pitchFamily="34" charset="-34"/>
              </a:rPr>
              <a:t>Industrial and manufacturing</a:t>
            </a:r>
          </a:p>
          <a:p>
            <a:pPr marL="88900" indent="-88900">
              <a:buFontTx/>
              <a:buChar char="•"/>
              <a:defRPr/>
            </a:pPr>
            <a:r>
              <a:rPr lang="en-US" sz="1050" b="1" dirty="0" smtClean="0">
                <a:solidFill>
                  <a:srgbClr val="0000CC"/>
                </a:solidFill>
                <a:latin typeface="Saysettha OT" pitchFamily="34" charset="-34"/>
                <a:cs typeface="Saysettha OT" pitchFamily="34" charset="-34"/>
              </a:rPr>
              <a:t>Energy </a:t>
            </a:r>
            <a:r>
              <a:rPr lang="en-US" sz="1050" b="1" dirty="0">
                <a:solidFill>
                  <a:srgbClr val="0000CC"/>
                </a:solidFill>
                <a:latin typeface="Saysettha OT" pitchFamily="34" charset="-34"/>
                <a:cs typeface="Saysettha OT" pitchFamily="34" charset="-34"/>
              </a:rPr>
              <a:t>and mining</a:t>
            </a:r>
          </a:p>
          <a:p>
            <a:pPr marL="88900" indent="-88900">
              <a:buFontTx/>
              <a:buChar char="•"/>
              <a:defRPr/>
            </a:pPr>
            <a:r>
              <a:rPr lang="en-US" sz="1050" b="1" dirty="0">
                <a:solidFill>
                  <a:srgbClr val="0000CC"/>
                </a:solidFill>
                <a:latin typeface="Saysettha OT" pitchFamily="34" charset="-34"/>
                <a:cs typeface="Saysettha OT" pitchFamily="34" charset="-34"/>
              </a:rPr>
              <a:t>Transportation and Post and communication</a:t>
            </a:r>
          </a:p>
          <a:p>
            <a:pPr marL="88900" indent="-88900">
              <a:buFontTx/>
              <a:buChar char="•"/>
              <a:defRPr/>
            </a:pPr>
            <a:r>
              <a:rPr lang="en-US" sz="1050" b="1" dirty="0">
                <a:solidFill>
                  <a:srgbClr val="0000CC"/>
                </a:solidFill>
                <a:latin typeface="Saysettha OT" pitchFamily="34" charset="-34"/>
                <a:cs typeface="Saysettha OT" pitchFamily="34" charset="-34"/>
              </a:rPr>
              <a:t>Services </a:t>
            </a:r>
          </a:p>
          <a:p>
            <a:pPr marL="88900" indent="-88900">
              <a:buFontTx/>
              <a:buChar char="•"/>
              <a:defRPr/>
            </a:pPr>
            <a:r>
              <a:rPr lang="en-US" sz="1050" b="1" dirty="0">
                <a:solidFill>
                  <a:srgbClr val="0000CC"/>
                </a:solidFill>
                <a:latin typeface="Saysettha OT" pitchFamily="34" charset="-34"/>
                <a:cs typeface="Saysettha OT" pitchFamily="34" charset="-34"/>
              </a:rPr>
              <a:t>Oth</a:t>
            </a:r>
            <a:r>
              <a:rPr lang="en-US" sz="800" b="1" dirty="0">
                <a:solidFill>
                  <a:srgbClr val="0000CC"/>
                </a:solidFill>
                <a:latin typeface="Saysettha OT" pitchFamily="34" charset="-34"/>
                <a:cs typeface="Saysettha OT" pitchFamily="34" charset="-34"/>
              </a:rPr>
              <a:t>ers </a:t>
            </a:r>
          </a:p>
          <a:p>
            <a:pPr marL="88900" indent="-88900">
              <a:defRPr/>
            </a:pPr>
            <a:endParaRPr lang="en-US" sz="800" b="1" dirty="0">
              <a:solidFill>
                <a:srgbClr val="0000CC"/>
              </a:solidFill>
              <a:latin typeface="Saysettha OT" pitchFamily="34" charset="-34"/>
              <a:cs typeface="Saysettha OT" pitchFamily="34" charset="-34"/>
            </a:endParaRPr>
          </a:p>
        </p:txBody>
      </p:sp>
      <p:cxnSp>
        <p:nvCxnSpPr>
          <p:cNvPr id="15371" name="AutoShape 41"/>
          <p:cNvCxnSpPr>
            <a:cxnSpLocks noChangeShapeType="1"/>
            <a:stCxn id="6" idx="2"/>
            <a:endCxn id="15367" idx="0"/>
          </p:cNvCxnSpPr>
          <p:nvPr/>
        </p:nvCxnSpPr>
        <p:spPr bwMode="auto">
          <a:xfrm rot="16200000" flipH="1">
            <a:off x="1424782" y="2588419"/>
            <a:ext cx="393700" cy="1587"/>
          </a:xfrm>
          <a:prstGeom prst="bentConnector3">
            <a:avLst>
              <a:gd name="adj1" fmla="val 4879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15372" name="Text Box 43"/>
          <p:cNvSpPr txBox="1">
            <a:spLocks noChangeArrowheads="1"/>
          </p:cNvSpPr>
          <p:nvPr/>
        </p:nvSpPr>
        <p:spPr bwMode="auto">
          <a:xfrm>
            <a:off x="1143000" y="3500438"/>
            <a:ext cx="12287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88900" indent="-88900" eaLnBrk="0" hangingPunct="0">
              <a:defRPr sz="2800">
                <a:solidFill>
                  <a:schemeClr val="tx1"/>
                </a:solidFill>
                <a:latin typeface="Arial" charset="0"/>
                <a:cs typeface="Angsana New" pitchFamily="18" charset="-34"/>
              </a:defRPr>
            </a:lvl1pPr>
            <a:lvl2pPr marL="742950" indent="-285750" eaLnBrk="0" hangingPunct="0">
              <a:defRPr sz="2800">
                <a:solidFill>
                  <a:schemeClr val="tx1"/>
                </a:solidFill>
                <a:latin typeface="Arial" charset="0"/>
                <a:cs typeface="Angsana New" pitchFamily="18" charset="-34"/>
              </a:defRPr>
            </a:lvl2pPr>
            <a:lvl3pPr marL="1143000" indent="-228600" eaLnBrk="0" hangingPunct="0">
              <a:defRPr sz="2800">
                <a:solidFill>
                  <a:schemeClr val="tx1"/>
                </a:solidFill>
                <a:latin typeface="Arial" charset="0"/>
                <a:cs typeface="Angsana New" pitchFamily="18" charset="-34"/>
              </a:defRPr>
            </a:lvl3pPr>
            <a:lvl4pPr marL="1600200" indent="-228600" eaLnBrk="0" hangingPunct="0">
              <a:defRPr sz="2800">
                <a:solidFill>
                  <a:schemeClr val="tx1"/>
                </a:solidFill>
                <a:latin typeface="Arial" charset="0"/>
                <a:cs typeface="Angsana New" pitchFamily="18" charset="-34"/>
              </a:defRPr>
            </a:lvl4pPr>
            <a:lvl5pPr marL="2057400" indent="-228600" eaLnBrk="0" hangingPunct="0">
              <a:defRPr sz="2800">
                <a:solidFill>
                  <a:schemeClr val="tx1"/>
                </a:solidFill>
                <a:latin typeface="Arial" charset="0"/>
                <a:cs typeface="Angsana New" pitchFamily="18" charset="-34"/>
              </a:defRPr>
            </a:lvl5pPr>
            <a:lvl6pPr marL="2514600" indent="-228600" eaLnBrk="0" fontAlgn="base" hangingPunct="0">
              <a:spcBef>
                <a:spcPct val="0"/>
              </a:spcBef>
              <a:spcAft>
                <a:spcPct val="0"/>
              </a:spcAft>
              <a:defRPr sz="2800">
                <a:solidFill>
                  <a:schemeClr val="tx1"/>
                </a:solidFill>
                <a:latin typeface="Arial" charset="0"/>
                <a:cs typeface="Angsana New" pitchFamily="18" charset="-34"/>
              </a:defRPr>
            </a:lvl6pPr>
            <a:lvl7pPr marL="2971800" indent="-228600" eaLnBrk="0" fontAlgn="base" hangingPunct="0">
              <a:spcBef>
                <a:spcPct val="0"/>
              </a:spcBef>
              <a:spcAft>
                <a:spcPct val="0"/>
              </a:spcAft>
              <a:defRPr sz="2800">
                <a:solidFill>
                  <a:schemeClr val="tx1"/>
                </a:solidFill>
                <a:latin typeface="Arial" charset="0"/>
                <a:cs typeface="Angsana New" pitchFamily="18" charset="-34"/>
              </a:defRPr>
            </a:lvl7pPr>
            <a:lvl8pPr marL="3429000" indent="-228600" eaLnBrk="0" fontAlgn="base" hangingPunct="0">
              <a:spcBef>
                <a:spcPct val="0"/>
              </a:spcBef>
              <a:spcAft>
                <a:spcPct val="0"/>
              </a:spcAft>
              <a:defRPr sz="2800">
                <a:solidFill>
                  <a:schemeClr val="tx1"/>
                </a:solidFill>
                <a:latin typeface="Arial" charset="0"/>
                <a:cs typeface="Angsana New" pitchFamily="18" charset="-34"/>
              </a:defRPr>
            </a:lvl8pPr>
            <a:lvl9pPr marL="3886200" indent="-228600" eaLnBrk="0" fontAlgn="base" hangingPunct="0">
              <a:spcBef>
                <a:spcPct val="0"/>
              </a:spcBef>
              <a:spcAft>
                <a:spcPct val="0"/>
              </a:spcAft>
              <a:defRPr sz="2800">
                <a:solidFill>
                  <a:schemeClr val="tx1"/>
                </a:solidFill>
                <a:latin typeface="Arial" charset="0"/>
                <a:cs typeface="Angsana New" pitchFamily="18" charset="-34"/>
              </a:defRPr>
            </a:lvl9pPr>
          </a:lstStyle>
          <a:p>
            <a:pPr eaLnBrk="1" hangingPunct="1">
              <a:buFontTx/>
              <a:buChar char="•"/>
            </a:pPr>
            <a:r>
              <a:rPr lang="en-US" altLang="en-US" sz="1200" b="1">
                <a:solidFill>
                  <a:srgbClr val="0000CC"/>
                </a:solidFill>
                <a:latin typeface="Saysettha OT" pitchFamily="34" charset="-34"/>
                <a:cs typeface="Saysettha OT" pitchFamily="34" charset="-34"/>
              </a:rPr>
              <a:t>Education</a:t>
            </a:r>
          </a:p>
          <a:p>
            <a:pPr eaLnBrk="1" hangingPunct="1">
              <a:buFontTx/>
              <a:buChar char="•"/>
            </a:pPr>
            <a:r>
              <a:rPr lang="en-US" altLang="en-US" sz="1200" b="1">
                <a:solidFill>
                  <a:srgbClr val="0000CC"/>
                </a:solidFill>
                <a:latin typeface="Saysettha OT" pitchFamily="34" charset="-34"/>
                <a:cs typeface="Saysettha OT" pitchFamily="34" charset="-34"/>
              </a:rPr>
              <a:t>Health</a:t>
            </a:r>
          </a:p>
          <a:p>
            <a:pPr eaLnBrk="1" hangingPunct="1">
              <a:buFontTx/>
              <a:buChar char="•"/>
            </a:pPr>
            <a:r>
              <a:rPr lang="en-US" altLang="en-US" sz="1200" b="1">
                <a:solidFill>
                  <a:srgbClr val="0000CC"/>
                </a:solidFill>
                <a:latin typeface="Saysettha OT" pitchFamily="34" charset="-34"/>
                <a:cs typeface="Saysettha OT" pitchFamily="34" charset="-34"/>
              </a:rPr>
              <a:t>Labor</a:t>
            </a:r>
          </a:p>
          <a:p>
            <a:pPr eaLnBrk="1" hangingPunct="1">
              <a:buFontTx/>
              <a:buChar char="•"/>
            </a:pPr>
            <a:r>
              <a:rPr lang="en-US" altLang="en-US" sz="1200" b="1">
                <a:solidFill>
                  <a:srgbClr val="0000CC"/>
                </a:solidFill>
                <a:latin typeface="Saysettha OT" pitchFamily="34" charset="-34"/>
                <a:cs typeface="Saysettha OT" pitchFamily="34" charset="-34"/>
              </a:rPr>
              <a:t>Others </a:t>
            </a:r>
            <a:r>
              <a:rPr lang="lo-LA" altLang="en-US" sz="1200" b="1">
                <a:solidFill>
                  <a:srgbClr val="0000CC"/>
                </a:solidFill>
                <a:latin typeface="Saysettha OT" pitchFamily="34" charset="-34"/>
                <a:cs typeface="Saysettha OT" pitchFamily="34" charset="-34"/>
              </a:rPr>
              <a:t>...</a:t>
            </a:r>
            <a:endParaRPr lang="en-US" altLang="en-US" sz="1200" b="1">
              <a:solidFill>
                <a:srgbClr val="0000CC"/>
              </a:solidFill>
              <a:latin typeface="Saysettha OT" pitchFamily="34" charset="-34"/>
              <a:cs typeface="Saysettha OT" pitchFamily="34" charset="-34"/>
            </a:endParaRPr>
          </a:p>
        </p:txBody>
      </p:sp>
      <p:sp>
        <p:nvSpPr>
          <p:cNvPr id="15373" name="AutoShape 55"/>
          <p:cNvSpPr>
            <a:spLocks/>
          </p:cNvSpPr>
          <p:nvPr/>
        </p:nvSpPr>
        <p:spPr bwMode="auto">
          <a:xfrm rot="5400000">
            <a:off x="4502943" y="-1143793"/>
            <a:ext cx="360363" cy="4464050"/>
          </a:xfrm>
          <a:prstGeom prst="leftBrace">
            <a:avLst>
              <a:gd name="adj1" fmla="val 103230"/>
              <a:gd name="adj2" fmla="val 49963"/>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800">
                <a:solidFill>
                  <a:schemeClr val="tx1"/>
                </a:solidFill>
                <a:latin typeface="Arial" charset="0"/>
                <a:cs typeface="Angsana New" pitchFamily="18" charset="-34"/>
              </a:defRPr>
            </a:lvl1pPr>
            <a:lvl2pPr marL="742950" indent="-285750" eaLnBrk="0" hangingPunct="0">
              <a:defRPr sz="2800">
                <a:solidFill>
                  <a:schemeClr val="tx1"/>
                </a:solidFill>
                <a:latin typeface="Arial" charset="0"/>
                <a:cs typeface="Angsana New" pitchFamily="18" charset="-34"/>
              </a:defRPr>
            </a:lvl2pPr>
            <a:lvl3pPr marL="1143000" indent="-228600" eaLnBrk="0" hangingPunct="0">
              <a:defRPr sz="2800">
                <a:solidFill>
                  <a:schemeClr val="tx1"/>
                </a:solidFill>
                <a:latin typeface="Arial" charset="0"/>
                <a:cs typeface="Angsana New" pitchFamily="18" charset="-34"/>
              </a:defRPr>
            </a:lvl3pPr>
            <a:lvl4pPr marL="1600200" indent="-228600" eaLnBrk="0" hangingPunct="0">
              <a:defRPr sz="2800">
                <a:solidFill>
                  <a:schemeClr val="tx1"/>
                </a:solidFill>
                <a:latin typeface="Arial" charset="0"/>
                <a:cs typeface="Angsana New" pitchFamily="18" charset="-34"/>
              </a:defRPr>
            </a:lvl4pPr>
            <a:lvl5pPr marL="2057400" indent="-228600" eaLnBrk="0" hangingPunct="0">
              <a:defRPr sz="2800">
                <a:solidFill>
                  <a:schemeClr val="tx1"/>
                </a:solidFill>
                <a:latin typeface="Arial" charset="0"/>
                <a:cs typeface="Angsana New" pitchFamily="18" charset="-34"/>
              </a:defRPr>
            </a:lvl5pPr>
            <a:lvl6pPr marL="2514600" indent="-228600" eaLnBrk="0" fontAlgn="base" hangingPunct="0">
              <a:spcBef>
                <a:spcPct val="0"/>
              </a:spcBef>
              <a:spcAft>
                <a:spcPct val="0"/>
              </a:spcAft>
              <a:defRPr sz="2800">
                <a:solidFill>
                  <a:schemeClr val="tx1"/>
                </a:solidFill>
                <a:latin typeface="Arial" charset="0"/>
                <a:cs typeface="Angsana New" pitchFamily="18" charset="-34"/>
              </a:defRPr>
            </a:lvl6pPr>
            <a:lvl7pPr marL="2971800" indent="-228600" eaLnBrk="0" fontAlgn="base" hangingPunct="0">
              <a:spcBef>
                <a:spcPct val="0"/>
              </a:spcBef>
              <a:spcAft>
                <a:spcPct val="0"/>
              </a:spcAft>
              <a:defRPr sz="2800">
                <a:solidFill>
                  <a:schemeClr val="tx1"/>
                </a:solidFill>
                <a:latin typeface="Arial" charset="0"/>
                <a:cs typeface="Angsana New" pitchFamily="18" charset="-34"/>
              </a:defRPr>
            </a:lvl7pPr>
            <a:lvl8pPr marL="3429000" indent="-228600" eaLnBrk="0" fontAlgn="base" hangingPunct="0">
              <a:spcBef>
                <a:spcPct val="0"/>
              </a:spcBef>
              <a:spcAft>
                <a:spcPct val="0"/>
              </a:spcAft>
              <a:defRPr sz="2800">
                <a:solidFill>
                  <a:schemeClr val="tx1"/>
                </a:solidFill>
                <a:latin typeface="Arial" charset="0"/>
                <a:cs typeface="Angsana New" pitchFamily="18" charset="-34"/>
              </a:defRPr>
            </a:lvl8pPr>
            <a:lvl9pPr marL="3886200" indent="-228600" eaLnBrk="0" fontAlgn="base" hangingPunct="0">
              <a:spcBef>
                <a:spcPct val="0"/>
              </a:spcBef>
              <a:spcAft>
                <a:spcPct val="0"/>
              </a:spcAft>
              <a:defRPr sz="2800">
                <a:solidFill>
                  <a:schemeClr val="tx1"/>
                </a:solidFill>
                <a:latin typeface="Arial" charset="0"/>
                <a:cs typeface="Angsana New" pitchFamily="18" charset="-34"/>
              </a:defRPr>
            </a:lvl9pPr>
          </a:lstStyle>
          <a:p>
            <a:pPr eaLnBrk="1" hangingPunct="1"/>
            <a:endParaRPr lang="en-US" altLang="en-US" sz="1800"/>
          </a:p>
        </p:txBody>
      </p:sp>
      <p:grpSp>
        <p:nvGrpSpPr>
          <p:cNvPr id="15374" name="Group 61"/>
          <p:cNvGrpSpPr>
            <a:grpSpLocks/>
          </p:cNvGrpSpPr>
          <p:nvPr/>
        </p:nvGrpSpPr>
        <p:grpSpPr bwMode="auto">
          <a:xfrm>
            <a:off x="3414713" y="1758950"/>
            <a:ext cx="2871787" cy="4956175"/>
            <a:chOff x="2151" y="1108"/>
            <a:chExt cx="1809" cy="3306"/>
          </a:xfrm>
        </p:grpSpPr>
        <p:sp>
          <p:nvSpPr>
            <p:cNvPr id="15403" name="Rectangle 11"/>
            <p:cNvSpPr>
              <a:spLocks noChangeArrowheads="1"/>
            </p:cNvSpPr>
            <p:nvPr/>
          </p:nvSpPr>
          <p:spPr bwMode="auto">
            <a:xfrm>
              <a:off x="2176" y="1755"/>
              <a:ext cx="1739" cy="965"/>
            </a:xfrm>
            <a:prstGeom prst="rect">
              <a:avLst/>
            </a:prstGeom>
            <a:solidFill>
              <a:srgbClr val="BBE0E3">
                <a:alpha val="14902"/>
              </a:srgbClr>
            </a:solidFill>
            <a:ln w="9525">
              <a:solidFill>
                <a:srgbClr val="FF0000"/>
              </a:solidFill>
              <a:miter lim="800000"/>
              <a:headEnd/>
              <a:tailEnd/>
            </a:ln>
          </p:spPr>
          <p:txBody>
            <a:bodyPr wrap="none" anchor="ctr"/>
            <a:lstStyle>
              <a:lvl1pPr eaLnBrk="0" hangingPunct="0">
                <a:defRPr sz="2800">
                  <a:solidFill>
                    <a:schemeClr val="tx1"/>
                  </a:solidFill>
                  <a:latin typeface="Arial" charset="0"/>
                  <a:cs typeface="Angsana New" pitchFamily="18" charset="-34"/>
                </a:defRPr>
              </a:lvl1pPr>
              <a:lvl2pPr marL="742950" indent="-285750" eaLnBrk="0" hangingPunct="0">
                <a:defRPr sz="2800">
                  <a:solidFill>
                    <a:schemeClr val="tx1"/>
                  </a:solidFill>
                  <a:latin typeface="Arial" charset="0"/>
                  <a:cs typeface="Angsana New" pitchFamily="18" charset="-34"/>
                </a:defRPr>
              </a:lvl2pPr>
              <a:lvl3pPr marL="1143000" indent="-228600" eaLnBrk="0" hangingPunct="0">
                <a:defRPr sz="2800">
                  <a:solidFill>
                    <a:schemeClr val="tx1"/>
                  </a:solidFill>
                  <a:latin typeface="Arial" charset="0"/>
                  <a:cs typeface="Angsana New" pitchFamily="18" charset="-34"/>
                </a:defRPr>
              </a:lvl3pPr>
              <a:lvl4pPr marL="1600200" indent="-228600" eaLnBrk="0" hangingPunct="0">
                <a:defRPr sz="2800">
                  <a:solidFill>
                    <a:schemeClr val="tx1"/>
                  </a:solidFill>
                  <a:latin typeface="Arial" charset="0"/>
                  <a:cs typeface="Angsana New" pitchFamily="18" charset="-34"/>
                </a:defRPr>
              </a:lvl4pPr>
              <a:lvl5pPr marL="2057400" indent="-228600" eaLnBrk="0" hangingPunct="0">
                <a:defRPr sz="2800">
                  <a:solidFill>
                    <a:schemeClr val="tx1"/>
                  </a:solidFill>
                  <a:latin typeface="Arial" charset="0"/>
                  <a:cs typeface="Angsana New" pitchFamily="18" charset="-34"/>
                </a:defRPr>
              </a:lvl5pPr>
              <a:lvl6pPr marL="2514600" indent="-228600" eaLnBrk="0" fontAlgn="base" hangingPunct="0">
                <a:spcBef>
                  <a:spcPct val="0"/>
                </a:spcBef>
                <a:spcAft>
                  <a:spcPct val="0"/>
                </a:spcAft>
                <a:defRPr sz="2800">
                  <a:solidFill>
                    <a:schemeClr val="tx1"/>
                  </a:solidFill>
                  <a:latin typeface="Arial" charset="0"/>
                  <a:cs typeface="Angsana New" pitchFamily="18" charset="-34"/>
                </a:defRPr>
              </a:lvl6pPr>
              <a:lvl7pPr marL="2971800" indent="-228600" eaLnBrk="0" fontAlgn="base" hangingPunct="0">
                <a:spcBef>
                  <a:spcPct val="0"/>
                </a:spcBef>
                <a:spcAft>
                  <a:spcPct val="0"/>
                </a:spcAft>
                <a:defRPr sz="2800">
                  <a:solidFill>
                    <a:schemeClr val="tx1"/>
                  </a:solidFill>
                  <a:latin typeface="Arial" charset="0"/>
                  <a:cs typeface="Angsana New" pitchFamily="18" charset="-34"/>
                </a:defRPr>
              </a:lvl7pPr>
              <a:lvl8pPr marL="3429000" indent="-228600" eaLnBrk="0" fontAlgn="base" hangingPunct="0">
                <a:spcBef>
                  <a:spcPct val="0"/>
                </a:spcBef>
                <a:spcAft>
                  <a:spcPct val="0"/>
                </a:spcAft>
                <a:defRPr sz="2800">
                  <a:solidFill>
                    <a:schemeClr val="tx1"/>
                  </a:solidFill>
                  <a:latin typeface="Arial" charset="0"/>
                  <a:cs typeface="Angsana New" pitchFamily="18" charset="-34"/>
                </a:defRPr>
              </a:lvl8pPr>
              <a:lvl9pPr marL="3886200" indent="-228600" eaLnBrk="0" fontAlgn="base" hangingPunct="0">
                <a:spcBef>
                  <a:spcPct val="0"/>
                </a:spcBef>
                <a:spcAft>
                  <a:spcPct val="0"/>
                </a:spcAft>
                <a:defRPr sz="2800">
                  <a:solidFill>
                    <a:schemeClr val="tx1"/>
                  </a:solidFill>
                  <a:latin typeface="Arial" charset="0"/>
                  <a:cs typeface="Angsana New" pitchFamily="18" charset="-34"/>
                </a:defRPr>
              </a:lvl9pPr>
            </a:lstStyle>
            <a:p>
              <a:pPr algn="ctr" eaLnBrk="1" hangingPunct="1"/>
              <a:endParaRPr lang="en-US" altLang="en-US" sz="1800">
                <a:solidFill>
                  <a:srgbClr val="0000CC"/>
                </a:solidFill>
                <a:latin typeface="Saysettha OT" pitchFamily="34" charset="-34"/>
                <a:cs typeface="Saysettha OT" pitchFamily="34" charset="-34"/>
              </a:endParaRPr>
            </a:p>
          </p:txBody>
        </p:sp>
        <p:sp>
          <p:nvSpPr>
            <p:cNvPr id="15404" name="Rectangle 12"/>
            <p:cNvSpPr>
              <a:spLocks noChangeArrowheads="1"/>
            </p:cNvSpPr>
            <p:nvPr/>
          </p:nvSpPr>
          <p:spPr bwMode="auto">
            <a:xfrm>
              <a:off x="2332" y="1108"/>
              <a:ext cx="1195" cy="393"/>
            </a:xfrm>
            <a:prstGeom prst="rect">
              <a:avLst/>
            </a:prstGeom>
            <a:solidFill>
              <a:srgbClr val="CCFF99"/>
            </a:solidFill>
            <a:ln w="19050">
              <a:solidFill>
                <a:schemeClr val="tx1"/>
              </a:solidFill>
              <a:miter lim="800000"/>
              <a:headEnd/>
              <a:tailEnd/>
            </a:ln>
          </p:spPr>
          <p:txBody>
            <a:bodyPr lIns="16362" tIns="0" rIns="16362" bIns="0" anchor="ctr"/>
            <a:lstStyle>
              <a:lvl1pPr defTabSz="439738" eaLnBrk="0" hangingPunct="0">
                <a:defRPr sz="2800">
                  <a:solidFill>
                    <a:schemeClr val="tx1"/>
                  </a:solidFill>
                  <a:latin typeface="Arial" charset="0"/>
                  <a:cs typeface="Angsana New" pitchFamily="18" charset="-34"/>
                </a:defRPr>
              </a:lvl1pPr>
              <a:lvl2pPr marL="742950" indent="-285750" defTabSz="439738" eaLnBrk="0" hangingPunct="0">
                <a:defRPr sz="2800">
                  <a:solidFill>
                    <a:schemeClr val="tx1"/>
                  </a:solidFill>
                  <a:latin typeface="Arial" charset="0"/>
                  <a:cs typeface="Angsana New" pitchFamily="18" charset="-34"/>
                </a:defRPr>
              </a:lvl2pPr>
              <a:lvl3pPr marL="1143000" indent="-228600" defTabSz="439738" eaLnBrk="0" hangingPunct="0">
                <a:defRPr sz="2800">
                  <a:solidFill>
                    <a:schemeClr val="tx1"/>
                  </a:solidFill>
                  <a:latin typeface="Arial" charset="0"/>
                  <a:cs typeface="Angsana New" pitchFamily="18" charset="-34"/>
                </a:defRPr>
              </a:lvl3pPr>
              <a:lvl4pPr marL="1600200" indent="-228600" defTabSz="439738" eaLnBrk="0" hangingPunct="0">
                <a:defRPr sz="2800">
                  <a:solidFill>
                    <a:schemeClr val="tx1"/>
                  </a:solidFill>
                  <a:latin typeface="Arial" charset="0"/>
                  <a:cs typeface="Angsana New" pitchFamily="18" charset="-34"/>
                </a:defRPr>
              </a:lvl4pPr>
              <a:lvl5pPr marL="2057400" indent="-228600" defTabSz="439738" eaLnBrk="0" hangingPunct="0">
                <a:defRPr sz="2800">
                  <a:solidFill>
                    <a:schemeClr val="tx1"/>
                  </a:solidFill>
                  <a:latin typeface="Arial" charset="0"/>
                  <a:cs typeface="Angsana New" pitchFamily="18" charset="-34"/>
                </a:defRPr>
              </a:lvl5pPr>
              <a:lvl6pPr marL="2514600" indent="-228600" defTabSz="439738" eaLnBrk="0" fontAlgn="base" hangingPunct="0">
                <a:spcBef>
                  <a:spcPct val="0"/>
                </a:spcBef>
                <a:spcAft>
                  <a:spcPct val="0"/>
                </a:spcAft>
                <a:defRPr sz="2800">
                  <a:solidFill>
                    <a:schemeClr val="tx1"/>
                  </a:solidFill>
                  <a:latin typeface="Arial" charset="0"/>
                  <a:cs typeface="Angsana New" pitchFamily="18" charset="-34"/>
                </a:defRPr>
              </a:lvl6pPr>
              <a:lvl7pPr marL="2971800" indent="-228600" defTabSz="439738" eaLnBrk="0" fontAlgn="base" hangingPunct="0">
                <a:spcBef>
                  <a:spcPct val="0"/>
                </a:spcBef>
                <a:spcAft>
                  <a:spcPct val="0"/>
                </a:spcAft>
                <a:defRPr sz="2800">
                  <a:solidFill>
                    <a:schemeClr val="tx1"/>
                  </a:solidFill>
                  <a:latin typeface="Arial" charset="0"/>
                  <a:cs typeface="Angsana New" pitchFamily="18" charset="-34"/>
                </a:defRPr>
              </a:lvl7pPr>
              <a:lvl8pPr marL="3429000" indent="-228600" defTabSz="439738" eaLnBrk="0" fontAlgn="base" hangingPunct="0">
                <a:spcBef>
                  <a:spcPct val="0"/>
                </a:spcBef>
                <a:spcAft>
                  <a:spcPct val="0"/>
                </a:spcAft>
                <a:defRPr sz="2800">
                  <a:solidFill>
                    <a:schemeClr val="tx1"/>
                  </a:solidFill>
                  <a:latin typeface="Arial" charset="0"/>
                  <a:cs typeface="Angsana New" pitchFamily="18" charset="-34"/>
                </a:defRPr>
              </a:lvl8pPr>
              <a:lvl9pPr marL="3886200" indent="-228600" defTabSz="439738" eaLnBrk="0" fontAlgn="base" hangingPunct="0">
                <a:spcBef>
                  <a:spcPct val="0"/>
                </a:spcBef>
                <a:spcAft>
                  <a:spcPct val="0"/>
                </a:spcAft>
                <a:defRPr sz="2800">
                  <a:solidFill>
                    <a:schemeClr val="tx1"/>
                  </a:solidFill>
                  <a:latin typeface="Arial" charset="0"/>
                  <a:cs typeface="Angsana New" pitchFamily="18" charset="-34"/>
                </a:defRPr>
              </a:lvl9pPr>
            </a:lstStyle>
            <a:p>
              <a:pPr algn="ctr"/>
              <a:endParaRPr lang="en-US" sz="1600" b="1" noProof="1" smtClean="0">
                <a:solidFill>
                  <a:srgbClr val="0000CC"/>
                </a:solidFill>
                <a:latin typeface="Saysettha OT" pitchFamily="34" charset="-34"/>
                <a:cs typeface="Saysettha OT" pitchFamily="34" charset="-34"/>
              </a:endParaRPr>
            </a:p>
            <a:p>
              <a:pPr algn="ctr"/>
              <a:r>
                <a:rPr lang="en-US" sz="1600" b="1" noProof="1" smtClean="0">
                  <a:solidFill>
                    <a:srgbClr val="0000CC"/>
                  </a:solidFill>
                  <a:latin typeface="Saysettha OT" pitchFamily="34" charset="-34"/>
                  <a:cs typeface="Saysettha OT" pitchFamily="34" charset="-34"/>
                </a:rPr>
                <a:t>Statistics </a:t>
              </a:r>
            </a:p>
            <a:p>
              <a:pPr algn="ctr"/>
              <a:r>
                <a:rPr lang="en-US" sz="1600" b="1" noProof="1" smtClean="0">
                  <a:solidFill>
                    <a:srgbClr val="0000CC"/>
                  </a:solidFill>
                  <a:latin typeface="Saysettha OT" pitchFamily="34" charset="-34"/>
                  <a:cs typeface="Saysettha OT" pitchFamily="34" charset="-34"/>
                </a:rPr>
                <a:t>production </a:t>
              </a:r>
              <a:endParaRPr lang="lo-LA" sz="1600" b="1" noProof="1">
                <a:solidFill>
                  <a:srgbClr val="0000CC"/>
                </a:solidFill>
                <a:latin typeface="Saysettha OT" pitchFamily="34" charset="-34"/>
                <a:cs typeface="Saysettha OT" pitchFamily="34" charset="-34"/>
              </a:endParaRPr>
            </a:p>
            <a:p>
              <a:pPr algn="ctr"/>
              <a:endParaRPr lang="en-US" altLang="en-US" sz="1800" b="1" noProof="1">
                <a:solidFill>
                  <a:srgbClr val="0000CC"/>
                </a:solidFill>
                <a:latin typeface="Saysettha OT" pitchFamily="34" charset="-34"/>
                <a:cs typeface="Saysettha OT" pitchFamily="34" charset="-34"/>
              </a:endParaRPr>
            </a:p>
          </p:txBody>
        </p:sp>
        <p:sp>
          <p:nvSpPr>
            <p:cNvPr id="11308" name="Rectangle 13"/>
            <p:cNvSpPr>
              <a:spLocks noChangeArrowheads="1"/>
            </p:cNvSpPr>
            <p:nvPr/>
          </p:nvSpPr>
          <p:spPr bwMode="auto">
            <a:xfrm>
              <a:off x="2151" y="2025"/>
              <a:ext cx="1714" cy="695"/>
            </a:xfrm>
            <a:prstGeom prst="rect">
              <a:avLst/>
            </a:prstGeom>
            <a:noFill/>
            <a:ln w="9525">
              <a:noFill/>
              <a:miter lim="800000"/>
              <a:headEnd/>
              <a:tailEnd/>
            </a:ln>
          </p:spPr>
          <p:txBody>
            <a:bodyPr lIns="16362" tIns="0" rIns="16362" bIns="0" anchor="ctr"/>
            <a:lstStyle/>
            <a:p>
              <a:pPr marL="185738" indent="-100013" defTabSz="439738" eaLnBrk="0" hangingPunct="0">
                <a:buFontTx/>
                <a:buChar char="•"/>
                <a:defRPr/>
              </a:pPr>
              <a:r>
                <a:rPr lang="en-US" sz="1050" b="1" noProof="1">
                  <a:solidFill>
                    <a:srgbClr val="0000CC"/>
                  </a:solidFill>
                  <a:latin typeface="Saysettha OT" pitchFamily="34" charset="-34"/>
                  <a:cs typeface="Saysettha OT" pitchFamily="34" charset="-34"/>
                </a:rPr>
                <a:t>Data collection, </a:t>
              </a:r>
              <a:r>
                <a:rPr lang="en-US" sz="1050" b="1" noProof="1" smtClean="0">
                  <a:solidFill>
                    <a:srgbClr val="0000CC"/>
                  </a:solidFill>
                  <a:latin typeface="Saysettha OT" pitchFamily="34" charset="-34"/>
                  <a:cs typeface="Saysettha OT" pitchFamily="34" charset="-34"/>
                </a:rPr>
                <a:t>processing and </a:t>
              </a:r>
              <a:r>
                <a:rPr lang="en-US" sz="1050" b="1" noProof="1">
                  <a:solidFill>
                    <a:srgbClr val="0000CC"/>
                  </a:solidFill>
                  <a:latin typeface="Saysettha OT" pitchFamily="34" charset="-34"/>
                  <a:cs typeface="Saysettha OT" pitchFamily="34" charset="-34"/>
                </a:rPr>
                <a:t>analysis</a:t>
              </a:r>
            </a:p>
            <a:p>
              <a:pPr marL="185738" indent="-100013" defTabSz="439738" eaLnBrk="0" hangingPunct="0">
                <a:buFontTx/>
                <a:buChar char="•"/>
                <a:defRPr/>
              </a:pPr>
              <a:r>
                <a:rPr lang="en-US" sz="1050" b="1" noProof="1" smtClean="0">
                  <a:solidFill>
                    <a:srgbClr val="0000CC"/>
                  </a:solidFill>
                  <a:latin typeface="Saysettha OT" pitchFamily="34" charset="-34"/>
                  <a:cs typeface="Saysettha OT" pitchFamily="34" charset="-34"/>
                </a:rPr>
                <a:t>Metatdata</a:t>
              </a:r>
              <a:endParaRPr lang="en-US" sz="1050" b="1" noProof="1">
                <a:solidFill>
                  <a:srgbClr val="0000CC"/>
                </a:solidFill>
                <a:latin typeface="Saysettha OT" pitchFamily="34" charset="-34"/>
                <a:cs typeface="Saysettha OT" pitchFamily="34" charset="-34"/>
              </a:endParaRPr>
            </a:p>
            <a:p>
              <a:pPr marL="185738" indent="-100013" defTabSz="439738" eaLnBrk="0" hangingPunct="0">
                <a:buFontTx/>
                <a:buChar char="•"/>
                <a:defRPr/>
              </a:pPr>
              <a:r>
                <a:rPr lang="en-US" sz="1050" b="1" noProof="1">
                  <a:solidFill>
                    <a:srgbClr val="0000CC"/>
                  </a:solidFill>
                  <a:latin typeface="Saysettha OT" pitchFamily="34" charset="-34"/>
                  <a:cs typeface="Saysettha OT" pitchFamily="34" charset="-34"/>
                </a:rPr>
                <a:t>Harmoniation and Classification</a:t>
              </a:r>
            </a:p>
            <a:p>
              <a:pPr marL="185738" indent="-100013" defTabSz="439738" eaLnBrk="0" hangingPunct="0">
                <a:buFontTx/>
                <a:buChar char="•"/>
                <a:defRPr/>
              </a:pPr>
              <a:r>
                <a:rPr lang="en-US" sz="1050" b="1" noProof="1">
                  <a:solidFill>
                    <a:srgbClr val="0000CC"/>
                  </a:solidFill>
                  <a:latin typeface="Saysettha OT" pitchFamily="34" charset="-34"/>
                  <a:cs typeface="Saysettha OT" pitchFamily="34" charset="-34"/>
                </a:rPr>
                <a:t>Adopt/adaptation of international recoganized methodologies</a:t>
              </a:r>
            </a:p>
            <a:p>
              <a:pPr marL="185738" indent="-100013" defTabSz="439738" eaLnBrk="0" hangingPunct="0">
                <a:buFontTx/>
                <a:buChar char="•"/>
                <a:defRPr/>
              </a:pPr>
              <a:r>
                <a:rPr lang="en-US" sz="1050" b="1" noProof="1">
                  <a:solidFill>
                    <a:srgbClr val="0000CC"/>
                  </a:solidFill>
                  <a:latin typeface="Saysettha OT" pitchFamily="34" charset="-34"/>
                  <a:cs typeface="Saysettha OT" pitchFamily="34" charset="-34"/>
                </a:rPr>
                <a:t>Quality </a:t>
              </a:r>
              <a:r>
                <a:rPr lang="en-US" sz="1050" b="1" noProof="1" smtClean="0">
                  <a:solidFill>
                    <a:srgbClr val="0000CC"/>
                  </a:solidFill>
                  <a:latin typeface="Saysettha OT" pitchFamily="34" charset="-34"/>
                  <a:cs typeface="Saysettha OT" pitchFamily="34" charset="-34"/>
                </a:rPr>
                <a:t>Contro;,…</a:t>
              </a:r>
              <a:endParaRPr lang="en-US" sz="1050" b="1" noProof="1">
                <a:solidFill>
                  <a:srgbClr val="0000CC"/>
                </a:solidFill>
                <a:latin typeface="Saysettha OT" pitchFamily="34" charset="-34"/>
                <a:cs typeface="Saysettha OT" pitchFamily="34" charset="-34"/>
              </a:endParaRPr>
            </a:p>
          </p:txBody>
        </p:sp>
        <p:sp>
          <p:nvSpPr>
            <p:cNvPr id="15406" name="Text Box 14"/>
            <p:cNvSpPr txBox="1">
              <a:spLocks noChangeArrowheads="1"/>
            </p:cNvSpPr>
            <p:nvPr/>
          </p:nvSpPr>
          <p:spPr bwMode="auto">
            <a:xfrm>
              <a:off x="2245" y="3382"/>
              <a:ext cx="1497" cy="194"/>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cs typeface="Angsana New" pitchFamily="18" charset="-34"/>
                </a:defRPr>
              </a:lvl1pPr>
              <a:lvl2pPr marL="742950" indent="-285750" eaLnBrk="0" hangingPunct="0">
                <a:defRPr sz="2800">
                  <a:solidFill>
                    <a:schemeClr val="tx1"/>
                  </a:solidFill>
                  <a:latin typeface="Arial" charset="0"/>
                  <a:cs typeface="Angsana New" pitchFamily="18" charset="-34"/>
                </a:defRPr>
              </a:lvl2pPr>
              <a:lvl3pPr marL="1143000" indent="-228600" eaLnBrk="0" hangingPunct="0">
                <a:defRPr sz="2800">
                  <a:solidFill>
                    <a:schemeClr val="tx1"/>
                  </a:solidFill>
                  <a:latin typeface="Arial" charset="0"/>
                  <a:cs typeface="Angsana New" pitchFamily="18" charset="-34"/>
                </a:defRPr>
              </a:lvl3pPr>
              <a:lvl4pPr marL="1600200" indent="-228600" eaLnBrk="0" hangingPunct="0">
                <a:defRPr sz="2800">
                  <a:solidFill>
                    <a:schemeClr val="tx1"/>
                  </a:solidFill>
                  <a:latin typeface="Arial" charset="0"/>
                  <a:cs typeface="Angsana New" pitchFamily="18" charset="-34"/>
                </a:defRPr>
              </a:lvl4pPr>
              <a:lvl5pPr marL="2057400" indent="-228600" eaLnBrk="0" hangingPunct="0">
                <a:defRPr sz="2800">
                  <a:solidFill>
                    <a:schemeClr val="tx1"/>
                  </a:solidFill>
                  <a:latin typeface="Arial" charset="0"/>
                  <a:cs typeface="Angsana New" pitchFamily="18" charset="-34"/>
                </a:defRPr>
              </a:lvl5pPr>
              <a:lvl6pPr marL="2514600" indent="-228600" eaLnBrk="0" fontAlgn="base" hangingPunct="0">
                <a:spcBef>
                  <a:spcPct val="0"/>
                </a:spcBef>
                <a:spcAft>
                  <a:spcPct val="0"/>
                </a:spcAft>
                <a:defRPr sz="2800">
                  <a:solidFill>
                    <a:schemeClr val="tx1"/>
                  </a:solidFill>
                  <a:latin typeface="Arial" charset="0"/>
                  <a:cs typeface="Angsana New" pitchFamily="18" charset="-34"/>
                </a:defRPr>
              </a:lvl6pPr>
              <a:lvl7pPr marL="2971800" indent="-228600" eaLnBrk="0" fontAlgn="base" hangingPunct="0">
                <a:spcBef>
                  <a:spcPct val="0"/>
                </a:spcBef>
                <a:spcAft>
                  <a:spcPct val="0"/>
                </a:spcAft>
                <a:defRPr sz="2800">
                  <a:solidFill>
                    <a:schemeClr val="tx1"/>
                  </a:solidFill>
                  <a:latin typeface="Arial" charset="0"/>
                  <a:cs typeface="Angsana New" pitchFamily="18" charset="-34"/>
                </a:defRPr>
              </a:lvl7pPr>
              <a:lvl8pPr marL="3429000" indent="-228600" eaLnBrk="0" fontAlgn="base" hangingPunct="0">
                <a:spcBef>
                  <a:spcPct val="0"/>
                </a:spcBef>
                <a:spcAft>
                  <a:spcPct val="0"/>
                </a:spcAft>
                <a:defRPr sz="2800">
                  <a:solidFill>
                    <a:schemeClr val="tx1"/>
                  </a:solidFill>
                  <a:latin typeface="Arial" charset="0"/>
                  <a:cs typeface="Angsana New" pitchFamily="18" charset="-34"/>
                </a:defRPr>
              </a:lvl8pPr>
              <a:lvl9pPr marL="3886200" indent="-228600" eaLnBrk="0" fontAlgn="base" hangingPunct="0">
                <a:spcBef>
                  <a:spcPct val="0"/>
                </a:spcBef>
                <a:spcAft>
                  <a:spcPct val="0"/>
                </a:spcAft>
                <a:defRPr sz="2800">
                  <a:solidFill>
                    <a:schemeClr val="tx1"/>
                  </a:solidFill>
                  <a:latin typeface="Arial" charset="0"/>
                  <a:cs typeface="Angsana New" pitchFamily="18" charset="-34"/>
                </a:defRPr>
              </a:lvl9pPr>
            </a:lstStyle>
            <a:p>
              <a:pPr algn="ctr" eaLnBrk="1" hangingPunct="1"/>
              <a:r>
                <a:rPr lang="en-US" altLang="en-US" sz="1400" b="1">
                  <a:solidFill>
                    <a:srgbClr val="0000CC"/>
                  </a:solidFill>
                  <a:latin typeface="Saysettha OT" pitchFamily="34" charset="-34"/>
                  <a:cs typeface="Saysettha OT" pitchFamily="34" charset="-34"/>
                </a:rPr>
                <a:t>Enabling Mechanism</a:t>
              </a:r>
            </a:p>
          </p:txBody>
        </p:sp>
        <p:sp>
          <p:nvSpPr>
            <p:cNvPr id="15407" name="AutoShape 15"/>
            <p:cNvSpPr>
              <a:spLocks noChangeArrowheads="1"/>
            </p:cNvSpPr>
            <p:nvPr/>
          </p:nvSpPr>
          <p:spPr bwMode="auto">
            <a:xfrm>
              <a:off x="2878" y="3110"/>
              <a:ext cx="272" cy="220"/>
            </a:xfrm>
            <a:prstGeom prst="upArrow">
              <a:avLst>
                <a:gd name="adj1" fmla="val 50000"/>
                <a:gd name="adj2" fmla="val 25000"/>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800">
                  <a:solidFill>
                    <a:schemeClr val="tx1"/>
                  </a:solidFill>
                  <a:latin typeface="Arial" charset="0"/>
                  <a:cs typeface="Angsana New" pitchFamily="18" charset="-34"/>
                </a:defRPr>
              </a:lvl1pPr>
              <a:lvl2pPr marL="742950" indent="-285750" eaLnBrk="0" hangingPunct="0">
                <a:defRPr sz="2800">
                  <a:solidFill>
                    <a:schemeClr val="tx1"/>
                  </a:solidFill>
                  <a:latin typeface="Arial" charset="0"/>
                  <a:cs typeface="Angsana New" pitchFamily="18" charset="-34"/>
                </a:defRPr>
              </a:lvl2pPr>
              <a:lvl3pPr marL="1143000" indent="-228600" eaLnBrk="0" hangingPunct="0">
                <a:defRPr sz="2800">
                  <a:solidFill>
                    <a:schemeClr val="tx1"/>
                  </a:solidFill>
                  <a:latin typeface="Arial" charset="0"/>
                  <a:cs typeface="Angsana New" pitchFamily="18" charset="-34"/>
                </a:defRPr>
              </a:lvl3pPr>
              <a:lvl4pPr marL="1600200" indent="-228600" eaLnBrk="0" hangingPunct="0">
                <a:defRPr sz="2800">
                  <a:solidFill>
                    <a:schemeClr val="tx1"/>
                  </a:solidFill>
                  <a:latin typeface="Arial" charset="0"/>
                  <a:cs typeface="Angsana New" pitchFamily="18" charset="-34"/>
                </a:defRPr>
              </a:lvl4pPr>
              <a:lvl5pPr marL="2057400" indent="-228600" eaLnBrk="0" hangingPunct="0">
                <a:defRPr sz="2800">
                  <a:solidFill>
                    <a:schemeClr val="tx1"/>
                  </a:solidFill>
                  <a:latin typeface="Arial" charset="0"/>
                  <a:cs typeface="Angsana New" pitchFamily="18" charset="-34"/>
                </a:defRPr>
              </a:lvl5pPr>
              <a:lvl6pPr marL="2514600" indent="-228600" eaLnBrk="0" fontAlgn="base" hangingPunct="0">
                <a:spcBef>
                  <a:spcPct val="0"/>
                </a:spcBef>
                <a:spcAft>
                  <a:spcPct val="0"/>
                </a:spcAft>
                <a:defRPr sz="2800">
                  <a:solidFill>
                    <a:schemeClr val="tx1"/>
                  </a:solidFill>
                  <a:latin typeface="Arial" charset="0"/>
                  <a:cs typeface="Angsana New" pitchFamily="18" charset="-34"/>
                </a:defRPr>
              </a:lvl6pPr>
              <a:lvl7pPr marL="2971800" indent="-228600" eaLnBrk="0" fontAlgn="base" hangingPunct="0">
                <a:spcBef>
                  <a:spcPct val="0"/>
                </a:spcBef>
                <a:spcAft>
                  <a:spcPct val="0"/>
                </a:spcAft>
                <a:defRPr sz="2800">
                  <a:solidFill>
                    <a:schemeClr val="tx1"/>
                  </a:solidFill>
                  <a:latin typeface="Arial" charset="0"/>
                  <a:cs typeface="Angsana New" pitchFamily="18" charset="-34"/>
                </a:defRPr>
              </a:lvl7pPr>
              <a:lvl8pPr marL="3429000" indent="-228600" eaLnBrk="0" fontAlgn="base" hangingPunct="0">
                <a:spcBef>
                  <a:spcPct val="0"/>
                </a:spcBef>
                <a:spcAft>
                  <a:spcPct val="0"/>
                </a:spcAft>
                <a:defRPr sz="2800">
                  <a:solidFill>
                    <a:schemeClr val="tx1"/>
                  </a:solidFill>
                  <a:latin typeface="Arial" charset="0"/>
                  <a:cs typeface="Angsana New" pitchFamily="18" charset="-34"/>
                </a:defRPr>
              </a:lvl8pPr>
              <a:lvl9pPr marL="3886200" indent="-228600" eaLnBrk="0" fontAlgn="base" hangingPunct="0">
                <a:spcBef>
                  <a:spcPct val="0"/>
                </a:spcBef>
                <a:spcAft>
                  <a:spcPct val="0"/>
                </a:spcAft>
                <a:defRPr sz="2800">
                  <a:solidFill>
                    <a:schemeClr val="tx1"/>
                  </a:solidFill>
                  <a:latin typeface="Arial" charset="0"/>
                  <a:cs typeface="Angsana New" pitchFamily="18" charset="-34"/>
                </a:defRPr>
              </a:lvl9pPr>
            </a:lstStyle>
            <a:p>
              <a:pPr eaLnBrk="1" hangingPunct="1"/>
              <a:endParaRPr lang="en-US" altLang="en-US" sz="1800">
                <a:solidFill>
                  <a:srgbClr val="0000CC"/>
                </a:solidFill>
              </a:endParaRPr>
            </a:p>
          </p:txBody>
        </p:sp>
        <p:sp>
          <p:nvSpPr>
            <p:cNvPr id="15408" name="Text Box 16"/>
            <p:cNvSpPr txBox="1">
              <a:spLocks noChangeArrowheads="1"/>
            </p:cNvSpPr>
            <p:nvPr/>
          </p:nvSpPr>
          <p:spPr bwMode="auto">
            <a:xfrm>
              <a:off x="2176" y="3565"/>
              <a:ext cx="1784" cy="849"/>
            </a:xfrm>
            <a:prstGeom prst="rect">
              <a:avLst/>
            </a:prstGeom>
            <a:noFill/>
            <a:ln w="9525">
              <a:solidFill>
                <a:srgbClr val="0000CC"/>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88900" indent="-88900" eaLnBrk="0" hangingPunct="0">
                <a:defRPr sz="2800">
                  <a:solidFill>
                    <a:schemeClr val="tx1"/>
                  </a:solidFill>
                  <a:latin typeface="Arial" charset="0"/>
                  <a:cs typeface="Angsana New" pitchFamily="18" charset="-34"/>
                </a:defRPr>
              </a:lvl1pPr>
              <a:lvl2pPr marL="742950" indent="-285750" eaLnBrk="0" hangingPunct="0">
                <a:defRPr sz="2800">
                  <a:solidFill>
                    <a:schemeClr val="tx1"/>
                  </a:solidFill>
                  <a:latin typeface="Arial" charset="0"/>
                  <a:cs typeface="Angsana New" pitchFamily="18" charset="-34"/>
                </a:defRPr>
              </a:lvl2pPr>
              <a:lvl3pPr marL="1143000" indent="-228600" eaLnBrk="0" hangingPunct="0">
                <a:defRPr sz="2800">
                  <a:solidFill>
                    <a:schemeClr val="tx1"/>
                  </a:solidFill>
                  <a:latin typeface="Arial" charset="0"/>
                  <a:cs typeface="Angsana New" pitchFamily="18" charset="-34"/>
                </a:defRPr>
              </a:lvl3pPr>
              <a:lvl4pPr marL="1600200" indent="-228600" eaLnBrk="0" hangingPunct="0">
                <a:defRPr sz="2800">
                  <a:solidFill>
                    <a:schemeClr val="tx1"/>
                  </a:solidFill>
                  <a:latin typeface="Arial" charset="0"/>
                  <a:cs typeface="Angsana New" pitchFamily="18" charset="-34"/>
                </a:defRPr>
              </a:lvl4pPr>
              <a:lvl5pPr marL="2057400" indent="-228600" eaLnBrk="0" hangingPunct="0">
                <a:defRPr sz="2800">
                  <a:solidFill>
                    <a:schemeClr val="tx1"/>
                  </a:solidFill>
                  <a:latin typeface="Arial" charset="0"/>
                  <a:cs typeface="Angsana New" pitchFamily="18" charset="-34"/>
                </a:defRPr>
              </a:lvl5pPr>
              <a:lvl6pPr marL="2514600" indent="-228600" eaLnBrk="0" fontAlgn="base" hangingPunct="0">
                <a:spcBef>
                  <a:spcPct val="0"/>
                </a:spcBef>
                <a:spcAft>
                  <a:spcPct val="0"/>
                </a:spcAft>
                <a:defRPr sz="2800">
                  <a:solidFill>
                    <a:schemeClr val="tx1"/>
                  </a:solidFill>
                  <a:latin typeface="Arial" charset="0"/>
                  <a:cs typeface="Angsana New" pitchFamily="18" charset="-34"/>
                </a:defRPr>
              </a:lvl6pPr>
              <a:lvl7pPr marL="2971800" indent="-228600" eaLnBrk="0" fontAlgn="base" hangingPunct="0">
                <a:spcBef>
                  <a:spcPct val="0"/>
                </a:spcBef>
                <a:spcAft>
                  <a:spcPct val="0"/>
                </a:spcAft>
                <a:defRPr sz="2800">
                  <a:solidFill>
                    <a:schemeClr val="tx1"/>
                  </a:solidFill>
                  <a:latin typeface="Arial" charset="0"/>
                  <a:cs typeface="Angsana New" pitchFamily="18" charset="-34"/>
                </a:defRPr>
              </a:lvl7pPr>
              <a:lvl8pPr marL="3429000" indent="-228600" eaLnBrk="0" fontAlgn="base" hangingPunct="0">
                <a:spcBef>
                  <a:spcPct val="0"/>
                </a:spcBef>
                <a:spcAft>
                  <a:spcPct val="0"/>
                </a:spcAft>
                <a:defRPr sz="2800">
                  <a:solidFill>
                    <a:schemeClr val="tx1"/>
                  </a:solidFill>
                  <a:latin typeface="Arial" charset="0"/>
                  <a:cs typeface="Angsana New" pitchFamily="18" charset="-34"/>
                </a:defRPr>
              </a:lvl8pPr>
              <a:lvl9pPr marL="3886200" indent="-228600" eaLnBrk="0" fontAlgn="base" hangingPunct="0">
                <a:spcBef>
                  <a:spcPct val="0"/>
                </a:spcBef>
                <a:spcAft>
                  <a:spcPct val="0"/>
                </a:spcAft>
                <a:defRPr sz="2800">
                  <a:solidFill>
                    <a:schemeClr val="tx1"/>
                  </a:solidFill>
                  <a:latin typeface="Arial" charset="0"/>
                  <a:cs typeface="Angsana New" pitchFamily="18" charset="-34"/>
                </a:defRPr>
              </a:lvl9pPr>
            </a:lstStyle>
            <a:p>
              <a:pPr eaLnBrk="1" hangingPunct="1">
                <a:buFontTx/>
                <a:buChar char="•"/>
              </a:pPr>
              <a:r>
                <a:rPr lang="en-US" altLang="en-US" sz="1300" b="1">
                  <a:solidFill>
                    <a:srgbClr val="0000CC"/>
                  </a:solidFill>
                  <a:latin typeface="Saysettha OT" pitchFamily="34" charset="-34"/>
                  <a:cs typeface="Saysettha OT" pitchFamily="34" charset="-34"/>
                </a:rPr>
                <a:t>Institutional framework, Legislation</a:t>
              </a:r>
            </a:p>
            <a:p>
              <a:pPr eaLnBrk="1" hangingPunct="1">
                <a:buFontTx/>
                <a:buChar char="•"/>
              </a:pPr>
              <a:r>
                <a:rPr lang="en-US" altLang="en-US" sz="1300" b="1">
                  <a:solidFill>
                    <a:srgbClr val="0000CC"/>
                  </a:solidFill>
                  <a:latin typeface="Saysettha OT" pitchFamily="34" charset="-34"/>
                  <a:cs typeface="Saysettha OT" pitchFamily="34" charset="-34"/>
                </a:rPr>
                <a:t>Infrastructure </a:t>
              </a:r>
            </a:p>
            <a:p>
              <a:pPr eaLnBrk="1" hangingPunct="1">
                <a:buFontTx/>
                <a:buChar char="•"/>
              </a:pPr>
              <a:r>
                <a:rPr lang="en-US" altLang="en-US" sz="1300" b="1">
                  <a:solidFill>
                    <a:srgbClr val="0000CC"/>
                  </a:solidFill>
                  <a:latin typeface="Saysettha OT" pitchFamily="34" charset="-34"/>
                  <a:cs typeface="Saysettha OT" pitchFamily="34" charset="-34"/>
                </a:rPr>
                <a:t>HR and HRD /Capacity building</a:t>
              </a:r>
            </a:p>
            <a:p>
              <a:pPr eaLnBrk="1" hangingPunct="1">
                <a:buFontTx/>
                <a:buChar char="•"/>
              </a:pPr>
              <a:r>
                <a:rPr lang="en-US" altLang="en-US" sz="1300" b="1">
                  <a:solidFill>
                    <a:srgbClr val="0000CC"/>
                  </a:solidFill>
                  <a:latin typeface="Saysettha OT" pitchFamily="34" charset="-34"/>
                  <a:cs typeface="Saysettha OT" pitchFamily="34" charset="-34"/>
                </a:rPr>
                <a:t>Data network /information system</a:t>
              </a:r>
            </a:p>
            <a:p>
              <a:pPr eaLnBrk="1" hangingPunct="1">
                <a:buFontTx/>
                <a:buChar char="•"/>
              </a:pPr>
              <a:r>
                <a:rPr lang="en-US" altLang="en-US" sz="1300" b="1">
                  <a:solidFill>
                    <a:srgbClr val="0000CC"/>
                  </a:solidFill>
                  <a:latin typeface="Saysettha OT" pitchFamily="34" charset="-34"/>
                  <a:cs typeface="Saysettha OT" pitchFamily="34" charset="-34"/>
                </a:rPr>
                <a:t>Support Budget</a:t>
              </a:r>
            </a:p>
            <a:p>
              <a:pPr eaLnBrk="1" hangingPunct="1">
                <a:buFontTx/>
                <a:buChar char="•"/>
              </a:pPr>
              <a:endParaRPr lang="en-US" altLang="en-US" sz="1300" b="1">
                <a:solidFill>
                  <a:srgbClr val="0000CC"/>
                </a:solidFill>
                <a:latin typeface="Saysettha OT" pitchFamily="34" charset="-34"/>
                <a:cs typeface="Saysettha OT" pitchFamily="34" charset="-34"/>
              </a:endParaRPr>
            </a:p>
          </p:txBody>
        </p:sp>
        <p:sp>
          <p:nvSpPr>
            <p:cNvPr id="15409" name="Text Box 17"/>
            <p:cNvSpPr txBox="1">
              <a:spLocks noChangeArrowheads="1"/>
            </p:cNvSpPr>
            <p:nvPr/>
          </p:nvSpPr>
          <p:spPr bwMode="auto">
            <a:xfrm>
              <a:off x="2205" y="1774"/>
              <a:ext cx="1665" cy="194"/>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cs typeface="Angsana New" pitchFamily="18" charset="-34"/>
                </a:defRPr>
              </a:lvl1pPr>
              <a:lvl2pPr marL="742950" indent="-285750" eaLnBrk="0" hangingPunct="0">
                <a:defRPr sz="2800">
                  <a:solidFill>
                    <a:schemeClr val="tx1"/>
                  </a:solidFill>
                  <a:latin typeface="Arial" charset="0"/>
                  <a:cs typeface="Angsana New" pitchFamily="18" charset="-34"/>
                </a:defRPr>
              </a:lvl2pPr>
              <a:lvl3pPr marL="1143000" indent="-228600" eaLnBrk="0" hangingPunct="0">
                <a:defRPr sz="2800">
                  <a:solidFill>
                    <a:schemeClr val="tx1"/>
                  </a:solidFill>
                  <a:latin typeface="Arial" charset="0"/>
                  <a:cs typeface="Angsana New" pitchFamily="18" charset="-34"/>
                </a:defRPr>
              </a:lvl3pPr>
              <a:lvl4pPr marL="1600200" indent="-228600" eaLnBrk="0" hangingPunct="0">
                <a:defRPr sz="2800">
                  <a:solidFill>
                    <a:schemeClr val="tx1"/>
                  </a:solidFill>
                  <a:latin typeface="Arial" charset="0"/>
                  <a:cs typeface="Angsana New" pitchFamily="18" charset="-34"/>
                </a:defRPr>
              </a:lvl4pPr>
              <a:lvl5pPr marL="2057400" indent="-228600" eaLnBrk="0" hangingPunct="0">
                <a:defRPr sz="2800">
                  <a:solidFill>
                    <a:schemeClr val="tx1"/>
                  </a:solidFill>
                  <a:latin typeface="Arial" charset="0"/>
                  <a:cs typeface="Angsana New" pitchFamily="18" charset="-34"/>
                </a:defRPr>
              </a:lvl5pPr>
              <a:lvl6pPr marL="2514600" indent="-228600" eaLnBrk="0" fontAlgn="base" hangingPunct="0">
                <a:spcBef>
                  <a:spcPct val="0"/>
                </a:spcBef>
                <a:spcAft>
                  <a:spcPct val="0"/>
                </a:spcAft>
                <a:defRPr sz="2800">
                  <a:solidFill>
                    <a:schemeClr val="tx1"/>
                  </a:solidFill>
                  <a:latin typeface="Arial" charset="0"/>
                  <a:cs typeface="Angsana New" pitchFamily="18" charset="-34"/>
                </a:defRPr>
              </a:lvl6pPr>
              <a:lvl7pPr marL="2971800" indent="-228600" eaLnBrk="0" fontAlgn="base" hangingPunct="0">
                <a:spcBef>
                  <a:spcPct val="0"/>
                </a:spcBef>
                <a:spcAft>
                  <a:spcPct val="0"/>
                </a:spcAft>
                <a:defRPr sz="2800">
                  <a:solidFill>
                    <a:schemeClr val="tx1"/>
                  </a:solidFill>
                  <a:latin typeface="Arial" charset="0"/>
                  <a:cs typeface="Angsana New" pitchFamily="18" charset="-34"/>
                </a:defRPr>
              </a:lvl7pPr>
              <a:lvl8pPr marL="3429000" indent="-228600" eaLnBrk="0" fontAlgn="base" hangingPunct="0">
                <a:spcBef>
                  <a:spcPct val="0"/>
                </a:spcBef>
                <a:spcAft>
                  <a:spcPct val="0"/>
                </a:spcAft>
                <a:defRPr sz="2800">
                  <a:solidFill>
                    <a:schemeClr val="tx1"/>
                  </a:solidFill>
                  <a:latin typeface="Arial" charset="0"/>
                  <a:cs typeface="Angsana New" pitchFamily="18" charset="-34"/>
                </a:defRPr>
              </a:lvl8pPr>
              <a:lvl9pPr marL="3886200" indent="-228600" eaLnBrk="0" fontAlgn="base" hangingPunct="0">
                <a:spcBef>
                  <a:spcPct val="0"/>
                </a:spcBef>
                <a:spcAft>
                  <a:spcPct val="0"/>
                </a:spcAft>
                <a:defRPr sz="2800">
                  <a:solidFill>
                    <a:schemeClr val="tx1"/>
                  </a:solidFill>
                  <a:latin typeface="Arial" charset="0"/>
                  <a:cs typeface="Angsana New" pitchFamily="18" charset="-34"/>
                </a:defRPr>
              </a:lvl9pPr>
            </a:lstStyle>
            <a:p>
              <a:pPr algn="ctr" eaLnBrk="1" hangingPunct="1"/>
              <a:r>
                <a:rPr lang="en-US" altLang="en-US" sz="1400" b="1">
                  <a:solidFill>
                    <a:srgbClr val="0000CC"/>
                  </a:solidFill>
                  <a:latin typeface="Saysettha OT" pitchFamily="34" charset="-34"/>
                  <a:cs typeface="Saysettha OT" pitchFamily="34" charset="-34"/>
                </a:rPr>
                <a:t>Programmes</a:t>
              </a:r>
            </a:p>
          </p:txBody>
        </p:sp>
        <p:sp>
          <p:nvSpPr>
            <p:cNvPr id="15410" name="AutoShape 18"/>
            <p:cNvSpPr>
              <a:spLocks noChangeArrowheads="1"/>
            </p:cNvSpPr>
            <p:nvPr/>
          </p:nvSpPr>
          <p:spPr bwMode="auto">
            <a:xfrm>
              <a:off x="2839" y="1518"/>
              <a:ext cx="272" cy="181"/>
            </a:xfrm>
            <a:prstGeom prst="upArrow">
              <a:avLst>
                <a:gd name="adj1" fmla="val 50000"/>
                <a:gd name="adj2" fmla="val 25000"/>
              </a:avLst>
            </a:prstGeom>
            <a:solidFill>
              <a:srgbClr val="CCFF99"/>
            </a:solidFill>
            <a:ln w="9525">
              <a:solidFill>
                <a:schemeClr val="tx1"/>
              </a:solidFill>
              <a:miter lim="800000"/>
              <a:headEnd/>
              <a:tailEnd/>
            </a:ln>
          </p:spPr>
          <p:txBody>
            <a:bodyPr wrap="none" anchor="ctr"/>
            <a:lstStyle>
              <a:lvl1pPr eaLnBrk="0" hangingPunct="0">
                <a:defRPr sz="2800">
                  <a:solidFill>
                    <a:schemeClr val="tx1"/>
                  </a:solidFill>
                  <a:latin typeface="Arial" charset="0"/>
                  <a:cs typeface="Angsana New" pitchFamily="18" charset="-34"/>
                </a:defRPr>
              </a:lvl1pPr>
              <a:lvl2pPr marL="742950" indent="-285750" eaLnBrk="0" hangingPunct="0">
                <a:defRPr sz="2800">
                  <a:solidFill>
                    <a:schemeClr val="tx1"/>
                  </a:solidFill>
                  <a:latin typeface="Arial" charset="0"/>
                  <a:cs typeface="Angsana New" pitchFamily="18" charset="-34"/>
                </a:defRPr>
              </a:lvl2pPr>
              <a:lvl3pPr marL="1143000" indent="-228600" eaLnBrk="0" hangingPunct="0">
                <a:defRPr sz="2800">
                  <a:solidFill>
                    <a:schemeClr val="tx1"/>
                  </a:solidFill>
                  <a:latin typeface="Arial" charset="0"/>
                  <a:cs typeface="Angsana New" pitchFamily="18" charset="-34"/>
                </a:defRPr>
              </a:lvl3pPr>
              <a:lvl4pPr marL="1600200" indent="-228600" eaLnBrk="0" hangingPunct="0">
                <a:defRPr sz="2800">
                  <a:solidFill>
                    <a:schemeClr val="tx1"/>
                  </a:solidFill>
                  <a:latin typeface="Arial" charset="0"/>
                  <a:cs typeface="Angsana New" pitchFamily="18" charset="-34"/>
                </a:defRPr>
              </a:lvl4pPr>
              <a:lvl5pPr marL="2057400" indent="-228600" eaLnBrk="0" hangingPunct="0">
                <a:defRPr sz="2800">
                  <a:solidFill>
                    <a:schemeClr val="tx1"/>
                  </a:solidFill>
                  <a:latin typeface="Arial" charset="0"/>
                  <a:cs typeface="Angsana New" pitchFamily="18" charset="-34"/>
                </a:defRPr>
              </a:lvl5pPr>
              <a:lvl6pPr marL="2514600" indent="-228600" eaLnBrk="0" fontAlgn="base" hangingPunct="0">
                <a:spcBef>
                  <a:spcPct val="0"/>
                </a:spcBef>
                <a:spcAft>
                  <a:spcPct val="0"/>
                </a:spcAft>
                <a:defRPr sz="2800">
                  <a:solidFill>
                    <a:schemeClr val="tx1"/>
                  </a:solidFill>
                  <a:latin typeface="Arial" charset="0"/>
                  <a:cs typeface="Angsana New" pitchFamily="18" charset="-34"/>
                </a:defRPr>
              </a:lvl6pPr>
              <a:lvl7pPr marL="2971800" indent="-228600" eaLnBrk="0" fontAlgn="base" hangingPunct="0">
                <a:spcBef>
                  <a:spcPct val="0"/>
                </a:spcBef>
                <a:spcAft>
                  <a:spcPct val="0"/>
                </a:spcAft>
                <a:defRPr sz="2800">
                  <a:solidFill>
                    <a:schemeClr val="tx1"/>
                  </a:solidFill>
                  <a:latin typeface="Arial" charset="0"/>
                  <a:cs typeface="Angsana New" pitchFamily="18" charset="-34"/>
                </a:defRPr>
              </a:lvl7pPr>
              <a:lvl8pPr marL="3429000" indent="-228600" eaLnBrk="0" fontAlgn="base" hangingPunct="0">
                <a:spcBef>
                  <a:spcPct val="0"/>
                </a:spcBef>
                <a:spcAft>
                  <a:spcPct val="0"/>
                </a:spcAft>
                <a:defRPr sz="2800">
                  <a:solidFill>
                    <a:schemeClr val="tx1"/>
                  </a:solidFill>
                  <a:latin typeface="Arial" charset="0"/>
                  <a:cs typeface="Angsana New" pitchFamily="18" charset="-34"/>
                </a:defRPr>
              </a:lvl8pPr>
              <a:lvl9pPr marL="3886200" indent="-228600" eaLnBrk="0" fontAlgn="base" hangingPunct="0">
                <a:spcBef>
                  <a:spcPct val="0"/>
                </a:spcBef>
                <a:spcAft>
                  <a:spcPct val="0"/>
                </a:spcAft>
                <a:defRPr sz="2800">
                  <a:solidFill>
                    <a:schemeClr val="tx1"/>
                  </a:solidFill>
                  <a:latin typeface="Arial" charset="0"/>
                  <a:cs typeface="Angsana New" pitchFamily="18" charset="-34"/>
                </a:defRPr>
              </a:lvl9pPr>
            </a:lstStyle>
            <a:p>
              <a:pPr eaLnBrk="1" hangingPunct="1"/>
              <a:endParaRPr lang="en-US" altLang="en-US" sz="1800">
                <a:solidFill>
                  <a:srgbClr val="0000CC"/>
                </a:solidFill>
              </a:endParaRPr>
            </a:p>
          </p:txBody>
        </p:sp>
      </p:grpSp>
      <p:grpSp>
        <p:nvGrpSpPr>
          <p:cNvPr id="15375" name="Group 59"/>
          <p:cNvGrpSpPr>
            <a:grpSpLocks/>
          </p:cNvGrpSpPr>
          <p:nvPr/>
        </p:nvGrpSpPr>
        <p:grpSpPr bwMode="auto">
          <a:xfrm>
            <a:off x="6334125" y="1281113"/>
            <a:ext cx="2714625" cy="5172075"/>
            <a:chOff x="3990" y="807"/>
            <a:chExt cx="1710" cy="3258"/>
          </a:xfrm>
        </p:grpSpPr>
        <p:sp>
          <p:nvSpPr>
            <p:cNvPr id="15393" name="Text Box 8"/>
            <p:cNvSpPr txBox="1">
              <a:spLocks noChangeArrowheads="1"/>
            </p:cNvSpPr>
            <p:nvPr/>
          </p:nvSpPr>
          <p:spPr bwMode="auto">
            <a:xfrm>
              <a:off x="4444" y="3600"/>
              <a:ext cx="1136" cy="465"/>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800">
                  <a:solidFill>
                    <a:schemeClr val="tx1"/>
                  </a:solidFill>
                  <a:latin typeface="Arial" charset="0"/>
                  <a:cs typeface="Angsana New" pitchFamily="18" charset="-34"/>
                </a:defRPr>
              </a:lvl1pPr>
              <a:lvl2pPr marL="742950" indent="-285750" eaLnBrk="0" hangingPunct="0">
                <a:defRPr sz="2800">
                  <a:solidFill>
                    <a:schemeClr val="tx1"/>
                  </a:solidFill>
                  <a:latin typeface="Arial" charset="0"/>
                  <a:cs typeface="Angsana New" pitchFamily="18" charset="-34"/>
                </a:defRPr>
              </a:lvl2pPr>
              <a:lvl3pPr marL="1143000" indent="-228600" eaLnBrk="0" hangingPunct="0">
                <a:defRPr sz="2800">
                  <a:solidFill>
                    <a:schemeClr val="tx1"/>
                  </a:solidFill>
                  <a:latin typeface="Arial" charset="0"/>
                  <a:cs typeface="Angsana New" pitchFamily="18" charset="-34"/>
                </a:defRPr>
              </a:lvl3pPr>
              <a:lvl4pPr marL="1600200" indent="-228600" eaLnBrk="0" hangingPunct="0">
                <a:defRPr sz="2800">
                  <a:solidFill>
                    <a:schemeClr val="tx1"/>
                  </a:solidFill>
                  <a:latin typeface="Arial" charset="0"/>
                  <a:cs typeface="Angsana New" pitchFamily="18" charset="-34"/>
                </a:defRPr>
              </a:lvl4pPr>
              <a:lvl5pPr marL="2057400" indent="-228600" eaLnBrk="0" hangingPunct="0">
                <a:defRPr sz="2800">
                  <a:solidFill>
                    <a:schemeClr val="tx1"/>
                  </a:solidFill>
                  <a:latin typeface="Arial" charset="0"/>
                  <a:cs typeface="Angsana New" pitchFamily="18" charset="-34"/>
                </a:defRPr>
              </a:lvl5pPr>
              <a:lvl6pPr marL="2514600" indent="-228600" eaLnBrk="0" fontAlgn="base" hangingPunct="0">
                <a:spcBef>
                  <a:spcPct val="0"/>
                </a:spcBef>
                <a:spcAft>
                  <a:spcPct val="0"/>
                </a:spcAft>
                <a:defRPr sz="2800">
                  <a:solidFill>
                    <a:schemeClr val="tx1"/>
                  </a:solidFill>
                  <a:latin typeface="Arial" charset="0"/>
                  <a:cs typeface="Angsana New" pitchFamily="18" charset="-34"/>
                </a:defRPr>
              </a:lvl6pPr>
              <a:lvl7pPr marL="2971800" indent="-228600" eaLnBrk="0" fontAlgn="base" hangingPunct="0">
                <a:spcBef>
                  <a:spcPct val="0"/>
                </a:spcBef>
                <a:spcAft>
                  <a:spcPct val="0"/>
                </a:spcAft>
                <a:defRPr sz="2800">
                  <a:solidFill>
                    <a:schemeClr val="tx1"/>
                  </a:solidFill>
                  <a:latin typeface="Arial" charset="0"/>
                  <a:cs typeface="Angsana New" pitchFamily="18" charset="-34"/>
                </a:defRPr>
              </a:lvl7pPr>
              <a:lvl8pPr marL="3429000" indent="-228600" eaLnBrk="0" fontAlgn="base" hangingPunct="0">
                <a:spcBef>
                  <a:spcPct val="0"/>
                </a:spcBef>
                <a:spcAft>
                  <a:spcPct val="0"/>
                </a:spcAft>
                <a:defRPr sz="2800">
                  <a:solidFill>
                    <a:schemeClr val="tx1"/>
                  </a:solidFill>
                  <a:latin typeface="Arial" charset="0"/>
                  <a:cs typeface="Angsana New" pitchFamily="18" charset="-34"/>
                </a:defRPr>
              </a:lvl8pPr>
              <a:lvl9pPr marL="3886200" indent="-228600" eaLnBrk="0" fontAlgn="base" hangingPunct="0">
                <a:spcBef>
                  <a:spcPct val="0"/>
                </a:spcBef>
                <a:spcAft>
                  <a:spcPct val="0"/>
                </a:spcAft>
                <a:defRPr sz="2800">
                  <a:solidFill>
                    <a:schemeClr val="tx1"/>
                  </a:solidFill>
                  <a:latin typeface="Arial" charset="0"/>
                  <a:cs typeface="Angsana New" pitchFamily="18" charset="-34"/>
                </a:defRPr>
              </a:lvl9pPr>
            </a:lstStyle>
            <a:p>
              <a:pPr eaLnBrk="1" hangingPunct="1"/>
              <a:r>
                <a:rPr lang="en-US" altLang="en-US" sz="1400" b="1" dirty="0" smtClean="0">
                  <a:solidFill>
                    <a:srgbClr val="0000CC"/>
                  </a:solidFill>
                  <a:latin typeface="Saysettha OT" pitchFamily="34" charset="-34"/>
                  <a:cs typeface="Saysettha OT" pitchFamily="34" charset="-34"/>
                </a:rPr>
                <a:t> </a:t>
              </a:r>
              <a:endParaRPr lang="lo-LA" altLang="en-US" sz="1400" b="1" dirty="0">
                <a:solidFill>
                  <a:srgbClr val="0000CC"/>
                </a:solidFill>
                <a:latin typeface="Saysettha OT" pitchFamily="34" charset="-34"/>
                <a:cs typeface="Saysettha OT" pitchFamily="34" charset="-34"/>
              </a:endParaRPr>
            </a:p>
            <a:p>
              <a:pPr eaLnBrk="1" hangingPunct="1"/>
              <a:r>
                <a:rPr lang="en-US" altLang="en-US" sz="1400" b="1" dirty="0">
                  <a:solidFill>
                    <a:srgbClr val="0000CC"/>
                  </a:solidFill>
                  <a:latin typeface="Saysettha OT" pitchFamily="34" charset="-34"/>
                  <a:cs typeface="Saysettha OT" pitchFamily="34" charset="-34"/>
                </a:rPr>
                <a:t>Development partners </a:t>
              </a:r>
              <a:r>
                <a:rPr lang="en-US" altLang="en-US" sz="1400" b="1" dirty="0" smtClean="0">
                  <a:solidFill>
                    <a:srgbClr val="0000CC"/>
                  </a:solidFill>
                  <a:latin typeface="Saysettha OT" pitchFamily="34" charset="-34"/>
                  <a:cs typeface="Saysettha OT" pitchFamily="34" charset="-34"/>
                </a:rPr>
                <a:t>/ Donors </a:t>
              </a:r>
              <a:endParaRPr lang="en-US" altLang="en-US" sz="1400" b="1" dirty="0">
                <a:solidFill>
                  <a:srgbClr val="0000CC"/>
                </a:solidFill>
                <a:latin typeface="Saysettha OT" pitchFamily="34" charset="-34"/>
                <a:cs typeface="Saysettha OT" pitchFamily="34" charset="-34"/>
              </a:endParaRPr>
            </a:p>
          </p:txBody>
        </p:sp>
        <p:sp>
          <p:nvSpPr>
            <p:cNvPr id="15394" name="Text Box 20"/>
            <p:cNvSpPr txBox="1">
              <a:spLocks noChangeArrowheads="1"/>
            </p:cNvSpPr>
            <p:nvPr/>
          </p:nvSpPr>
          <p:spPr bwMode="auto">
            <a:xfrm>
              <a:off x="3990" y="807"/>
              <a:ext cx="1710" cy="212"/>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cs typeface="Angsana New" pitchFamily="18" charset="-34"/>
                </a:defRPr>
              </a:lvl1pPr>
              <a:lvl2pPr marL="742950" indent="-285750" eaLnBrk="0" hangingPunct="0">
                <a:defRPr sz="2800">
                  <a:solidFill>
                    <a:schemeClr val="tx1"/>
                  </a:solidFill>
                  <a:latin typeface="Arial" charset="0"/>
                  <a:cs typeface="Angsana New" pitchFamily="18" charset="-34"/>
                </a:defRPr>
              </a:lvl2pPr>
              <a:lvl3pPr marL="1143000" indent="-228600" eaLnBrk="0" hangingPunct="0">
                <a:defRPr sz="2800">
                  <a:solidFill>
                    <a:schemeClr val="tx1"/>
                  </a:solidFill>
                  <a:latin typeface="Arial" charset="0"/>
                  <a:cs typeface="Angsana New" pitchFamily="18" charset="-34"/>
                </a:defRPr>
              </a:lvl3pPr>
              <a:lvl4pPr marL="1600200" indent="-228600" eaLnBrk="0" hangingPunct="0">
                <a:defRPr sz="2800">
                  <a:solidFill>
                    <a:schemeClr val="tx1"/>
                  </a:solidFill>
                  <a:latin typeface="Arial" charset="0"/>
                  <a:cs typeface="Angsana New" pitchFamily="18" charset="-34"/>
                </a:defRPr>
              </a:lvl4pPr>
              <a:lvl5pPr marL="2057400" indent="-228600" eaLnBrk="0" hangingPunct="0">
                <a:defRPr sz="2800">
                  <a:solidFill>
                    <a:schemeClr val="tx1"/>
                  </a:solidFill>
                  <a:latin typeface="Arial" charset="0"/>
                  <a:cs typeface="Angsana New" pitchFamily="18" charset="-34"/>
                </a:defRPr>
              </a:lvl5pPr>
              <a:lvl6pPr marL="2514600" indent="-228600" eaLnBrk="0" fontAlgn="base" hangingPunct="0">
                <a:spcBef>
                  <a:spcPct val="0"/>
                </a:spcBef>
                <a:spcAft>
                  <a:spcPct val="0"/>
                </a:spcAft>
                <a:defRPr sz="2800">
                  <a:solidFill>
                    <a:schemeClr val="tx1"/>
                  </a:solidFill>
                  <a:latin typeface="Arial" charset="0"/>
                  <a:cs typeface="Angsana New" pitchFamily="18" charset="-34"/>
                </a:defRPr>
              </a:lvl6pPr>
              <a:lvl7pPr marL="2971800" indent="-228600" eaLnBrk="0" fontAlgn="base" hangingPunct="0">
                <a:spcBef>
                  <a:spcPct val="0"/>
                </a:spcBef>
                <a:spcAft>
                  <a:spcPct val="0"/>
                </a:spcAft>
                <a:defRPr sz="2800">
                  <a:solidFill>
                    <a:schemeClr val="tx1"/>
                  </a:solidFill>
                  <a:latin typeface="Arial" charset="0"/>
                  <a:cs typeface="Angsana New" pitchFamily="18" charset="-34"/>
                </a:defRPr>
              </a:lvl7pPr>
              <a:lvl8pPr marL="3429000" indent="-228600" eaLnBrk="0" fontAlgn="base" hangingPunct="0">
                <a:spcBef>
                  <a:spcPct val="0"/>
                </a:spcBef>
                <a:spcAft>
                  <a:spcPct val="0"/>
                </a:spcAft>
                <a:defRPr sz="2800">
                  <a:solidFill>
                    <a:schemeClr val="tx1"/>
                  </a:solidFill>
                  <a:latin typeface="Arial" charset="0"/>
                  <a:cs typeface="Angsana New" pitchFamily="18" charset="-34"/>
                </a:defRPr>
              </a:lvl8pPr>
              <a:lvl9pPr marL="3886200" indent="-228600" eaLnBrk="0" fontAlgn="base" hangingPunct="0">
                <a:spcBef>
                  <a:spcPct val="0"/>
                </a:spcBef>
                <a:spcAft>
                  <a:spcPct val="0"/>
                </a:spcAft>
                <a:defRPr sz="2800">
                  <a:solidFill>
                    <a:schemeClr val="tx1"/>
                  </a:solidFill>
                  <a:latin typeface="Arial" charset="0"/>
                  <a:cs typeface="Angsana New" pitchFamily="18" charset="-34"/>
                </a:defRPr>
              </a:lvl9pPr>
            </a:lstStyle>
            <a:p>
              <a:pPr algn="ctr" eaLnBrk="1" hangingPunct="1"/>
              <a:r>
                <a:rPr lang="en-US" altLang="en-US" sz="1600" b="1">
                  <a:solidFill>
                    <a:srgbClr val="0033CC"/>
                  </a:solidFill>
                  <a:latin typeface="Saysettha OT" pitchFamily="34" charset="-34"/>
                  <a:cs typeface="Saysettha OT" pitchFamily="34" charset="-34"/>
                </a:rPr>
                <a:t>Statistical Outputs/Use</a:t>
              </a:r>
            </a:p>
          </p:txBody>
        </p:sp>
        <p:sp>
          <p:nvSpPr>
            <p:cNvPr id="15395" name="Rectangle 23"/>
            <p:cNvSpPr>
              <a:spLocks noChangeArrowheads="1"/>
            </p:cNvSpPr>
            <p:nvPr/>
          </p:nvSpPr>
          <p:spPr bwMode="auto">
            <a:xfrm>
              <a:off x="3990" y="1047"/>
              <a:ext cx="1710" cy="2148"/>
            </a:xfrm>
            <a:prstGeom prst="rect">
              <a:avLst/>
            </a:prstGeom>
            <a:solidFill>
              <a:srgbClr val="BBE0E3">
                <a:alpha val="14902"/>
              </a:srgbClr>
            </a:solidFill>
            <a:ln w="9525">
              <a:solidFill>
                <a:schemeClr val="tx1"/>
              </a:solidFill>
              <a:miter lim="800000"/>
              <a:headEnd/>
              <a:tailEnd/>
            </a:ln>
          </p:spPr>
          <p:txBody>
            <a:bodyPr wrap="none" anchor="ctr"/>
            <a:lstStyle>
              <a:lvl1pPr eaLnBrk="0" hangingPunct="0">
                <a:defRPr sz="2800">
                  <a:solidFill>
                    <a:schemeClr val="tx1"/>
                  </a:solidFill>
                  <a:latin typeface="Arial" charset="0"/>
                  <a:cs typeface="Angsana New" pitchFamily="18" charset="-34"/>
                </a:defRPr>
              </a:lvl1pPr>
              <a:lvl2pPr marL="742950" indent="-285750" eaLnBrk="0" hangingPunct="0">
                <a:defRPr sz="2800">
                  <a:solidFill>
                    <a:schemeClr val="tx1"/>
                  </a:solidFill>
                  <a:latin typeface="Arial" charset="0"/>
                  <a:cs typeface="Angsana New" pitchFamily="18" charset="-34"/>
                </a:defRPr>
              </a:lvl2pPr>
              <a:lvl3pPr marL="1143000" indent="-228600" eaLnBrk="0" hangingPunct="0">
                <a:defRPr sz="2800">
                  <a:solidFill>
                    <a:schemeClr val="tx1"/>
                  </a:solidFill>
                  <a:latin typeface="Arial" charset="0"/>
                  <a:cs typeface="Angsana New" pitchFamily="18" charset="-34"/>
                </a:defRPr>
              </a:lvl3pPr>
              <a:lvl4pPr marL="1600200" indent="-228600" eaLnBrk="0" hangingPunct="0">
                <a:defRPr sz="2800">
                  <a:solidFill>
                    <a:schemeClr val="tx1"/>
                  </a:solidFill>
                  <a:latin typeface="Arial" charset="0"/>
                  <a:cs typeface="Angsana New" pitchFamily="18" charset="-34"/>
                </a:defRPr>
              </a:lvl4pPr>
              <a:lvl5pPr marL="2057400" indent="-228600" eaLnBrk="0" hangingPunct="0">
                <a:defRPr sz="2800">
                  <a:solidFill>
                    <a:schemeClr val="tx1"/>
                  </a:solidFill>
                  <a:latin typeface="Arial" charset="0"/>
                  <a:cs typeface="Angsana New" pitchFamily="18" charset="-34"/>
                </a:defRPr>
              </a:lvl5pPr>
              <a:lvl6pPr marL="2514600" indent="-228600" eaLnBrk="0" fontAlgn="base" hangingPunct="0">
                <a:spcBef>
                  <a:spcPct val="0"/>
                </a:spcBef>
                <a:spcAft>
                  <a:spcPct val="0"/>
                </a:spcAft>
                <a:defRPr sz="2800">
                  <a:solidFill>
                    <a:schemeClr val="tx1"/>
                  </a:solidFill>
                  <a:latin typeface="Arial" charset="0"/>
                  <a:cs typeface="Angsana New" pitchFamily="18" charset="-34"/>
                </a:defRPr>
              </a:lvl6pPr>
              <a:lvl7pPr marL="2971800" indent="-228600" eaLnBrk="0" fontAlgn="base" hangingPunct="0">
                <a:spcBef>
                  <a:spcPct val="0"/>
                </a:spcBef>
                <a:spcAft>
                  <a:spcPct val="0"/>
                </a:spcAft>
                <a:defRPr sz="2800">
                  <a:solidFill>
                    <a:schemeClr val="tx1"/>
                  </a:solidFill>
                  <a:latin typeface="Arial" charset="0"/>
                  <a:cs typeface="Angsana New" pitchFamily="18" charset="-34"/>
                </a:defRPr>
              </a:lvl7pPr>
              <a:lvl8pPr marL="3429000" indent="-228600" eaLnBrk="0" fontAlgn="base" hangingPunct="0">
                <a:spcBef>
                  <a:spcPct val="0"/>
                </a:spcBef>
                <a:spcAft>
                  <a:spcPct val="0"/>
                </a:spcAft>
                <a:defRPr sz="2800">
                  <a:solidFill>
                    <a:schemeClr val="tx1"/>
                  </a:solidFill>
                  <a:latin typeface="Arial" charset="0"/>
                  <a:cs typeface="Angsana New" pitchFamily="18" charset="-34"/>
                </a:defRPr>
              </a:lvl8pPr>
              <a:lvl9pPr marL="3886200" indent="-228600" eaLnBrk="0" fontAlgn="base" hangingPunct="0">
                <a:spcBef>
                  <a:spcPct val="0"/>
                </a:spcBef>
                <a:spcAft>
                  <a:spcPct val="0"/>
                </a:spcAft>
                <a:defRPr sz="2800">
                  <a:solidFill>
                    <a:schemeClr val="tx1"/>
                  </a:solidFill>
                  <a:latin typeface="Arial" charset="0"/>
                  <a:cs typeface="Angsana New" pitchFamily="18" charset="-34"/>
                </a:defRPr>
              </a:lvl9pPr>
            </a:lstStyle>
            <a:p>
              <a:pPr algn="ctr" eaLnBrk="1" hangingPunct="1"/>
              <a:endParaRPr lang="en-US" altLang="en-US" sz="1800">
                <a:latin typeface="Saysettha OT" pitchFamily="34" charset="-34"/>
                <a:cs typeface="Saysettha OT" pitchFamily="34" charset="-34"/>
              </a:endParaRPr>
            </a:p>
          </p:txBody>
        </p:sp>
        <p:sp>
          <p:nvSpPr>
            <p:cNvPr id="29" name="Rectangle 24"/>
            <p:cNvSpPr>
              <a:spLocks noChangeArrowheads="1"/>
            </p:cNvSpPr>
            <p:nvPr/>
          </p:nvSpPr>
          <p:spPr bwMode="auto">
            <a:xfrm>
              <a:off x="4167" y="1108"/>
              <a:ext cx="1330" cy="393"/>
            </a:xfrm>
            <a:prstGeom prst="rect">
              <a:avLst/>
            </a:prstGeom>
            <a:solidFill>
              <a:schemeClr val="bg2">
                <a:lumMod val="90000"/>
              </a:schemeClr>
            </a:solidFill>
            <a:ln w="19050">
              <a:solidFill>
                <a:schemeClr val="tx1"/>
              </a:solidFill>
              <a:miter lim="800000"/>
              <a:headEnd/>
              <a:tailEnd/>
            </a:ln>
          </p:spPr>
          <p:txBody>
            <a:bodyPr lIns="16362" tIns="0" rIns="16362" bIns="0" anchor="ctr"/>
            <a:lstStyle/>
            <a:p>
              <a:pPr algn="ctr" defTabSz="439738" eaLnBrk="0" hangingPunct="0">
                <a:defRPr/>
              </a:pPr>
              <a:r>
                <a:rPr lang="en-US" sz="1800" b="1" noProof="1" smtClean="0">
                  <a:solidFill>
                    <a:srgbClr val="0000CC"/>
                  </a:solidFill>
                  <a:latin typeface="Saysettha OT" pitchFamily="34" charset="-34"/>
                  <a:cs typeface="Saysettha OT" pitchFamily="34" charset="-34"/>
                </a:rPr>
                <a:t>Dissemination</a:t>
              </a:r>
              <a:endParaRPr lang="en-US" sz="1800" b="1" noProof="1">
                <a:solidFill>
                  <a:srgbClr val="0000CC"/>
                </a:solidFill>
                <a:latin typeface="Saysettha OT" pitchFamily="34" charset="-34"/>
                <a:cs typeface="Saysettha OT" pitchFamily="34" charset="-34"/>
              </a:endParaRPr>
            </a:p>
          </p:txBody>
        </p:sp>
        <p:sp>
          <p:nvSpPr>
            <p:cNvPr id="15397" name="Rectangle 25"/>
            <p:cNvSpPr>
              <a:spLocks noChangeArrowheads="1"/>
            </p:cNvSpPr>
            <p:nvPr/>
          </p:nvSpPr>
          <p:spPr bwMode="auto">
            <a:xfrm>
              <a:off x="4129" y="1744"/>
              <a:ext cx="1452" cy="19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6362" tIns="0" rIns="16362" bIns="0" anchor="ctr"/>
            <a:lstStyle>
              <a:lvl1pPr defTabSz="439738" eaLnBrk="0" hangingPunct="0">
                <a:defRPr sz="2800">
                  <a:solidFill>
                    <a:schemeClr val="tx1"/>
                  </a:solidFill>
                  <a:latin typeface="Arial" charset="0"/>
                  <a:cs typeface="Angsana New" pitchFamily="18" charset="-34"/>
                </a:defRPr>
              </a:lvl1pPr>
              <a:lvl2pPr marL="742950" indent="-285750" defTabSz="439738" eaLnBrk="0" hangingPunct="0">
                <a:defRPr sz="2800">
                  <a:solidFill>
                    <a:schemeClr val="tx1"/>
                  </a:solidFill>
                  <a:latin typeface="Arial" charset="0"/>
                  <a:cs typeface="Angsana New" pitchFamily="18" charset="-34"/>
                </a:defRPr>
              </a:lvl2pPr>
              <a:lvl3pPr marL="1143000" indent="-228600" defTabSz="439738" eaLnBrk="0" hangingPunct="0">
                <a:defRPr sz="2800">
                  <a:solidFill>
                    <a:schemeClr val="tx1"/>
                  </a:solidFill>
                  <a:latin typeface="Arial" charset="0"/>
                  <a:cs typeface="Angsana New" pitchFamily="18" charset="-34"/>
                </a:defRPr>
              </a:lvl3pPr>
              <a:lvl4pPr marL="1600200" indent="-228600" defTabSz="439738" eaLnBrk="0" hangingPunct="0">
                <a:defRPr sz="2800">
                  <a:solidFill>
                    <a:schemeClr val="tx1"/>
                  </a:solidFill>
                  <a:latin typeface="Arial" charset="0"/>
                  <a:cs typeface="Angsana New" pitchFamily="18" charset="-34"/>
                </a:defRPr>
              </a:lvl4pPr>
              <a:lvl5pPr marL="2057400" indent="-228600" defTabSz="439738" eaLnBrk="0" hangingPunct="0">
                <a:defRPr sz="2800">
                  <a:solidFill>
                    <a:schemeClr val="tx1"/>
                  </a:solidFill>
                  <a:latin typeface="Arial" charset="0"/>
                  <a:cs typeface="Angsana New" pitchFamily="18" charset="-34"/>
                </a:defRPr>
              </a:lvl5pPr>
              <a:lvl6pPr marL="2514600" indent="-228600" defTabSz="439738" eaLnBrk="0" fontAlgn="base" hangingPunct="0">
                <a:spcBef>
                  <a:spcPct val="0"/>
                </a:spcBef>
                <a:spcAft>
                  <a:spcPct val="0"/>
                </a:spcAft>
                <a:defRPr sz="2800">
                  <a:solidFill>
                    <a:schemeClr val="tx1"/>
                  </a:solidFill>
                  <a:latin typeface="Arial" charset="0"/>
                  <a:cs typeface="Angsana New" pitchFamily="18" charset="-34"/>
                </a:defRPr>
              </a:lvl6pPr>
              <a:lvl7pPr marL="2971800" indent="-228600" defTabSz="439738" eaLnBrk="0" fontAlgn="base" hangingPunct="0">
                <a:spcBef>
                  <a:spcPct val="0"/>
                </a:spcBef>
                <a:spcAft>
                  <a:spcPct val="0"/>
                </a:spcAft>
                <a:defRPr sz="2800">
                  <a:solidFill>
                    <a:schemeClr val="tx1"/>
                  </a:solidFill>
                  <a:latin typeface="Arial" charset="0"/>
                  <a:cs typeface="Angsana New" pitchFamily="18" charset="-34"/>
                </a:defRPr>
              </a:lvl7pPr>
              <a:lvl8pPr marL="3429000" indent="-228600" defTabSz="439738" eaLnBrk="0" fontAlgn="base" hangingPunct="0">
                <a:spcBef>
                  <a:spcPct val="0"/>
                </a:spcBef>
                <a:spcAft>
                  <a:spcPct val="0"/>
                </a:spcAft>
                <a:defRPr sz="2800">
                  <a:solidFill>
                    <a:schemeClr val="tx1"/>
                  </a:solidFill>
                  <a:latin typeface="Arial" charset="0"/>
                  <a:cs typeface="Angsana New" pitchFamily="18" charset="-34"/>
                </a:defRPr>
              </a:lvl8pPr>
              <a:lvl9pPr marL="3886200" indent="-228600" defTabSz="439738" eaLnBrk="0" fontAlgn="base" hangingPunct="0">
                <a:spcBef>
                  <a:spcPct val="0"/>
                </a:spcBef>
                <a:spcAft>
                  <a:spcPct val="0"/>
                </a:spcAft>
                <a:defRPr sz="2800">
                  <a:solidFill>
                    <a:schemeClr val="tx1"/>
                  </a:solidFill>
                  <a:latin typeface="Arial" charset="0"/>
                  <a:cs typeface="Angsana New" pitchFamily="18" charset="-34"/>
                </a:defRPr>
              </a:lvl9pPr>
            </a:lstStyle>
            <a:p>
              <a:pPr algn="ctr"/>
              <a:r>
                <a:rPr lang="en-US" altLang="en-US" sz="1500" b="1" noProof="1" smtClean="0">
                  <a:solidFill>
                    <a:srgbClr val="0000CC"/>
                  </a:solidFill>
                  <a:latin typeface="Saysettha OT" pitchFamily="34" charset="-34"/>
                  <a:cs typeface="Saysettha OT" pitchFamily="34" charset="-34"/>
                </a:rPr>
                <a:t>Publication /Yearbook</a:t>
              </a:r>
              <a:endParaRPr lang="en-US" altLang="en-US" sz="1500" b="1" noProof="1">
                <a:solidFill>
                  <a:srgbClr val="0000CC"/>
                </a:solidFill>
                <a:latin typeface="Saysettha OT" pitchFamily="34" charset="-34"/>
                <a:cs typeface="Saysettha OT" pitchFamily="34" charset="-34"/>
              </a:endParaRPr>
            </a:p>
          </p:txBody>
        </p:sp>
        <p:sp>
          <p:nvSpPr>
            <p:cNvPr id="15398" name="Rectangle 26"/>
            <p:cNvSpPr>
              <a:spLocks noChangeArrowheads="1"/>
            </p:cNvSpPr>
            <p:nvPr/>
          </p:nvSpPr>
          <p:spPr bwMode="auto">
            <a:xfrm>
              <a:off x="4129" y="2177"/>
              <a:ext cx="1452" cy="19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6362" tIns="0" rIns="16362" bIns="0" anchor="ctr"/>
            <a:lstStyle>
              <a:lvl1pPr defTabSz="439738" eaLnBrk="0" hangingPunct="0">
                <a:defRPr sz="2800">
                  <a:solidFill>
                    <a:schemeClr val="tx1"/>
                  </a:solidFill>
                  <a:latin typeface="Arial" charset="0"/>
                  <a:cs typeface="Angsana New" pitchFamily="18" charset="-34"/>
                </a:defRPr>
              </a:lvl1pPr>
              <a:lvl2pPr marL="742950" indent="-285750" defTabSz="439738" eaLnBrk="0" hangingPunct="0">
                <a:defRPr sz="2800">
                  <a:solidFill>
                    <a:schemeClr val="tx1"/>
                  </a:solidFill>
                  <a:latin typeface="Arial" charset="0"/>
                  <a:cs typeface="Angsana New" pitchFamily="18" charset="-34"/>
                </a:defRPr>
              </a:lvl2pPr>
              <a:lvl3pPr marL="1143000" indent="-228600" defTabSz="439738" eaLnBrk="0" hangingPunct="0">
                <a:defRPr sz="2800">
                  <a:solidFill>
                    <a:schemeClr val="tx1"/>
                  </a:solidFill>
                  <a:latin typeface="Arial" charset="0"/>
                  <a:cs typeface="Angsana New" pitchFamily="18" charset="-34"/>
                </a:defRPr>
              </a:lvl3pPr>
              <a:lvl4pPr marL="1600200" indent="-228600" defTabSz="439738" eaLnBrk="0" hangingPunct="0">
                <a:defRPr sz="2800">
                  <a:solidFill>
                    <a:schemeClr val="tx1"/>
                  </a:solidFill>
                  <a:latin typeface="Arial" charset="0"/>
                  <a:cs typeface="Angsana New" pitchFamily="18" charset="-34"/>
                </a:defRPr>
              </a:lvl4pPr>
              <a:lvl5pPr marL="2057400" indent="-228600" defTabSz="439738" eaLnBrk="0" hangingPunct="0">
                <a:defRPr sz="2800">
                  <a:solidFill>
                    <a:schemeClr val="tx1"/>
                  </a:solidFill>
                  <a:latin typeface="Arial" charset="0"/>
                  <a:cs typeface="Angsana New" pitchFamily="18" charset="-34"/>
                </a:defRPr>
              </a:lvl5pPr>
              <a:lvl6pPr marL="2514600" indent="-228600" defTabSz="439738" eaLnBrk="0" fontAlgn="base" hangingPunct="0">
                <a:spcBef>
                  <a:spcPct val="0"/>
                </a:spcBef>
                <a:spcAft>
                  <a:spcPct val="0"/>
                </a:spcAft>
                <a:defRPr sz="2800">
                  <a:solidFill>
                    <a:schemeClr val="tx1"/>
                  </a:solidFill>
                  <a:latin typeface="Arial" charset="0"/>
                  <a:cs typeface="Angsana New" pitchFamily="18" charset="-34"/>
                </a:defRPr>
              </a:lvl6pPr>
              <a:lvl7pPr marL="2971800" indent="-228600" defTabSz="439738" eaLnBrk="0" fontAlgn="base" hangingPunct="0">
                <a:spcBef>
                  <a:spcPct val="0"/>
                </a:spcBef>
                <a:spcAft>
                  <a:spcPct val="0"/>
                </a:spcAft>
                <a:defRPr sz="2800">
                  <a:solidFill>
                    <a:schemeClr val="tx1"/>
                  </a:solidFill>
                  <a:latin typeface="Arial" charset="0"/>
                  <a:cs typeface="Angsana New" pitchFamily="18" charset="-34"/>
                </a:defRPr>
              </a:lvl7pPr>
              <a:lvl8pPr marL="3429000" indent="-228600" defTabSz="439738" eaLnBrk="0" fontAlgn="base" hangingPunct="0">
                <a:spcBef>
                  <a:spcPct val="0"/>
                </a:spcBef>
                <a:spcAft>
                  <a:spcPct val="0"/>
                </a:spcAft>
                <a:defRPr sz="2800">
                  <a:solidFill>
                    <a:schemeClr val="tx1"/>
                  </a:solidFill>
                  <a:latin typeface="Arial" charset="0"/>
                  <a:cs typeface="Angsana New" pitchFamily="18" charset="-34"/>
                </a:defRPr>
              </a:lvl8pPr>
              <a:lvl9pPr marL="3886200" indent="-228600" defTabSz="439738" eaLnBrk="0" fontAlgn="base" hangingPunct="0">
                <a:spcBef>
                  <a:spcPct val="0"/>
                </a:spcBef>
                <a:spcAft>
                  <a:spcPct val="0"/>
                </a:spcAft>
                <a:defRPr sz="2800">
                  <a:solidFill>
                    <a:schemeClr val="tx1"/>
                  </a:solidFill>
                  <a:latin typeface="Arial" charset="0"/>
                  <a:cs typeface="Angsana New" pitchFamily="18" charset="-34"/>
                </a:defRPr>
              </a:lvl9pPr>
            </a:lstStyle>
            <a:p>
              <a:pPr algn="ctr"/>
              <a:r>
                <a:rPr lang="en-US" altLang="en-US" sz="1500" b="1" noProof="1" smtClean="0">
                  <a:solidFill>
                    <a:srgbClr val="0000CC"/>
                  </a:solidFill>
                  <a:latin typeface="Saysettha OT" pitchFamily="34" charset="-34"/>
                  <a:cs typeface="Saysettha OT" pitchFamily="34" charset="-34"/>
                </a:rPr>
                <a:t>News, Articles,…. </a:t>
              </a:r>
              <a:endParaRPr lang="en-US" altLang="en-US" sz="1500" b="1" noProof="1">
                <a:solidFill>
                  <a:srgbClr val="0000CC"/>
                </a:solidFill>
                <a:latin typeface="Saysettha OT" pitchFamily="34" charset="-34"/>
                <a:cs typeface="Saysettha OT" pitchFamily="34" charset="-34"/>
              </a:endParaRPr>
            </a:p>
          </p:txBody>
        </p:sp>
        <p:sp>
          <p:nvSpPr>
            <p:cNvPr id="15399" name="Rectangle 27"/>
            <p:cNvSpPr>
              <a:spLocks noChangeArrowheads="1"/>
            </p:cNvSpPr>
            <p:nvPr/>
          </p:nvSpPr>
          <p:spPr bwMode="auto">
            <a:xfrm>
              <a:off x="4129" y="1960"/>
              <a:ext cx="1452" cy="19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6362" tIns="0" rIns="16362" bIns="0" anchor="ctr"/>
            <a:lstStyle>
              <a:lvl1pPr defTabSz="439738" eaLnBrk="0" hangingPunct="0">
                <a:defRPr sz="2800">
                  <a:solidFill>
                    <a:schemeClr val="tx1"/>
                  </a:solidFill>
                  <a:latin typeface="Arial" charset="0"/>
                  <a:cs typeface="Angsana New" pitchFamily="18" charset="-34"/>
                </a:defRPr>
              </a:lvl1pPr>
              <a:lvl2pPr marL="742950" indent="-285750" defTabSz="439738" eaLnBrk="0" hangingPunct="0">
                <a:defRPr sz="2800">
                  <a:solidFill>
                    <a:schemeClr val="tx1"/>
                  </a:solidFill>
                  <a:latin typeface="Arial" charset="0"/>
                  <a:cs typeface="Angsana New" pitchFamily="18" charset="-34"/>
                </a:defRPr>
              </a:lvl2pPr>
              <a:lvl3pPr marL="1143000" indent="-228600" defTabSz="439738" eaLnBrk="0" hangingPunct="0">
                <a:defRPr sz="2800">
                  <a:solidFill>
                    <a:schemeClr val="tx1"/>
                  </a:solidFill>
                  <a:latin typeface="Arial" charset="0"/>
                  <a:cs typeface="Angsana New" pitchFamily="18" charset="-34"/>
                </a:defRPr>
              </a:lvl3pPr>
              <a:lvl4pPr marL="1600200" indent="-228600" defTabSz="439738" eaLnBrk="0" hangingPunct="0">
                <a:defRPr sz="2800">
                  <a:solidFill>
                    <a:schemeClr val="tx1"/>
                  </a:solidFill>
                  <a:latin typeface="Arial" charset="0"/>
                  <a:cs typeface="Angsana New" pitchFamily="18" charset="-34"/>
                </a:defRPr>
              </a:lvl4pPr>
              <a:lvl5pPr marL="2057400" indent="-228600" defTabSz="439738" eaLnBrk="0" hangingPunct="0">
                <a:defRPr sz="2800">
                  <a:solidFill>
                    <a:schemeClr val="tx1"/>
                  </a:solidFill>
                  <a:latin typeface="Arial" charset="0"/>
                  <a:cs typeface="Angsana New" pitchFamily="18" charset="-34"/>
                </a:defRPr>
              </a:lvl5pPr>
              <a:lvl6pPr marL="2514600" indent="-228600" defTabSz="439738" eaLnBrk="0" fontAlgn="base" hangingPunct="0">
                <a:spcBef>
                  <a:spcPct val="0"/>
                </a:spcBef>
                <a:spcAft>
                  <a:spcPct val="0"/>
                </a:spcAft>
                <a:defRPr sz="2800">
                  <a:solidFill>
                    <a:schemeClr val="tx1"/>
                  </a:solidFill>
                  <a:latin typeface="Arial" charset="0"/>
                  <a:cs typeface="Angsana New" pitchFamily="18" charset="-34"/>
                </a:defRPr>
              </a:lvl6pPr>
              <a:lvl7pPr marL="2971800" indent="-228600" defTabSz="439738" eaLnBrk="0" fontAlgn="base" hangingPunct="0">
                <a:spcBef>
                  <a:spcPct val="0"/>
                </a:spcBef>
                <a:spcAft>
                  <a:spcPct val="0"/>
                </a:spcAft>
                <a:defRPr sz="2800">
                  <a:solidFill>
                    <a:schemeClr val="tx1"/>
                  </a:solidFill>
                  <a:latin typeface="Arial" charset="0"/>
                  <a:cs typeface="Angsana New" pitchFamily="18" charset="-34"/>
                </a:defRPr>
              </a:lvl7pPr>
              <a:lvl8pPr marL="3429000" indent="-228600" defTabSz="439738" eaLnBrk="0" fontAlgn="base" hangingPunct="0">
                <a:spcBef>
                  <a:spcPct val="0"/>
                </a:spcBef>
                <a:spcAft>
                  <a:spcPct val="0"/>
                </a:spcAft>
                <a:defRPr sz="2800">
                  <a:solidFill>
                    <a:schemeClr val="tx1"/>
                  </a:solidFill>
                  <a:latin typeface="Arial" charset="0"/>
                  <a:cs typeface="Angsana New" pitchFamily="18" charset="-34"/>
                </a:defRPr>
              </a:lvl8pPr>
              <a:lvl9pPr marL="3886200" indent="-228600" defTabSz="439738" eaLnBrk="0" fontAlgn="base" hangingPunct="0">
                <a:spcBef>
                  <a:spcPct val="0"/>
                </a:spcBef>
                <a:spcAft>
                  <a:spcPct val="0"/>
                </a:spcAft>
                <a:defRPr sz="2800">
                  <a:solidFill>
                    <a:schemeClr val="tx1"/>
                  </a:solidFill>
                  <a:latin typeface="Arial" charset="0"/>
                  <a:cs typeface="Angsana New" pitchFamily="18" charset="-34"/>
                </a:defRPr>
              </a:lvl9pPr>
            </a:lstStyle>
            <a:p>
              <a:pPr algn="ctr"/>
              <a:r>
                <a:rPr lang="en-US" altLang="en-US" sz="1500" b="1" noProof="1">
                  <a:solidFill>
                    <a:srgbClr val="0000CC"/>
                  </a:solidFill>
                  <a:latin typeface="Saysettha OT" pitchFamily="34" charset="-34"/>
                  <a:cs typeface="Saysettha OT" pitchFamily="34" charset="-34"/>
                </a:rPr>
                <a:t>Survey’s Reports</a:t>
              </a:r>
            </a:p>
          </p:txBody>
        </p:sp>
        <p:sp>
          <p:nvSpPr>
            <p:cNvPr id="15400" name="Rectangle 28"/>
            <p:cNvSpPr>
              <a:spLocks noChangeArrowheads="1"/>
            </p:cNvSpPr>
            <p:nvPr/>
          </p:nvSpPr>
          <p:spPr bwMode="auto">
            <a:xfrm>
              <a:off x="4129" y="2394"/>
              <a:ext cx="1452" cy="19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6362" tIns="0" rIns="16362" bIns="0" anchor="ctr"/>
            <a:lstStyle>
              <a:lvl1pPr defTabSz="439738" eaLnBrk="0" hangingPunct="0">
                <a:defRPr sz="2800">
                  <a:solidFill>
                    <a:schemeClr val="tx1"/>
                  </a:solidFill>
                  <a:latin typeface="Arial" charset="0"/>
                  <a:cs typeface="Angsana New" pitchFamily="18" charset="-34"/>
                </a:defRPr>
              </a:lvl1pPr>
              <a:lvl2pPr marL="742950" indent="-285750" defTabSz="439738" eaLnBrk="0" hangingPunct="0">
                <a:defRPr sz="2800">
                  <a:solidFill>
                    <a:schemeClr val="tx1"/>
                  </a:solidFill>
                  <a:latin typeface="Arial" charset="0"/>
                  <a:cs typeface="Angsana New" pitchFamily="18" charset="-34"/>
                </a:defRPr>
              </a:lvl2pPr>
              <a:lvl3pPr marL="1143000" indent="-228600" defTabSz="439738" eaLnBrk="0" hangingPunct="0">
                <a:defRPr sz="2800">
                  <a:solidFill>
                    <a:schemeClr val="tx1"/>
                  </a:solidFill>
                  <a:latin typeface="Arial" charset="0"/>
                  <a:cs typeface="Angsana New" pitchFamily="18" charset="-34"/>
                </a:defRPr>
              </a:lvl3pPr>
              <a:lvl4pPr marL="1600200" indent="-228600" defTabSz="439738" eaLnBrk="0" hangingPunct="0">
                <a:defRPr sz="2800">
                  <a:solidFill>
                    <a:schemeClr val="tx1"/>
                  </a:solidFill>
                  <a:latin typeface="Arial" charset="0"/>
                  <a:cs typeface="Angsana New" pitchFamily="18" charset="-34"/>
                </a:defRPr>
              </a:lvl4pPr>
              <a:lvl5pPr marL="2057400" indent="-228600" defTabSz="439738" eaLnBrk="0" hangingPunct="0">
                <a:defRPr sz="2800">
                  <a:solidFill>
                    <a:schemeClr val="tx1"/>
                  </a:solidFill>
                  <a:latin typeface="Arial" charset="0"/>
                  <a:cs typeface="Angsana New" pitchFamily="18" charset="-34"/>
                </a:defRPr>
              </a:lvl5pPr>
              <a:lvl6pPr marL="2514600" indent="-228600" defTabSz="439738" eaLnBrk="0" fontAlgn="base" hangingPunct="0">
                <a:spcBef>
                  <a:spcPct val="0"/>
                </a:spcBef>
                <a:spcAft>
                  <a:spcPct val="0"/>
                </a:spcAft>
                <a:defRPr sz="2800">
                  <a:solidFill>
                    <a:schemeClr val="tx1"/>
                  </a:solidFill>
                  <a:latin typeface="Arial" charset="0"/>
                  <a:cs typeface="Angsana New" pitchFamily="18" charset="-34"/>
                </a:defRPr>
              </a:lvl6pPr>
              <a:lvl7pPr marL="2971800" indent="-228600" defTabSz="439738" eaLnBrk="0" fontAlgn="base" hangingPunct="0">
                <a:spcBef>
                  <a:spcPct val="0"/>
                </a:spcBef>
                <a:spcAft>
                  <a:spcPct val="0"/>
                </a:spcAft>
                <a:defRPr sz="2800">
                  <a:solidFill>
                    <a:schemeClr val="tx1"/>
                  </a:solidFill>
                  <a:latin typeface="Arial" charset="0"/>
                  <a:cs typeface="Angsana New" pitchFamily="18" charset="-34"/>
                </a:defRPr>
              </a:lvl7pPr>
              <a:lvl8pPr marL="3429000" indent="-228600" defTabSz="439738" eaLnBrk="0" fontAlgn="base" hangingPunct="0">
                <a:spcBef>
                  <a:spcPct val="0"/>
                </a:spcBef>
                <a:spcAft>
                  <a:spcPct val="0"/>
                </a:spcAft>
                <a:defRPr sz="2800">
                  <a:solidFill>
                    <a:schemeClr val="tx1"/>
                  </a:solidFill>
                  <a:latin typeface="Arial" charset="0"/>
                  <a:cs typeface="Angsana New" pitchFamily="18" charset="-34"/>
                </a:defRPr>
              </a:lvl8pPr>
              <a:lvl9pPr marL="3886200" indent="-228600" defTabSz="439738" eaLnBrk="0" fontAlgn="base" hangingPunct="0">
                <a:spcBef>
                  <a:spcPct val="0"/>
                </a:spcBef>
                <a:spcAft>
                  <a:spcPct val="0"/>
                </a:spcAft>
                <a:defRPr sz="2800">
                  <a:solidFill>
                    <a:schemeClr val="tx1"/>
                  </a:solidFill>
                  <a:latin typeface="Arial" charset="0"/>
                  <a:cs typeface="Angsana New" pitchFamily="18" charset="-34"/>
                </a:defRPr>
              </a:lvl9pPr>
            </a:lstStyle>
            <a:p>
              <a:pPr algn="ctr"/>
              <a:r>
                <a:rPr lang="en-US" altLang="en-US" sz="1500" b="1" noProof="1">
                  <a:solidFill>
                    <a:srgbClr val="0000CC"/>
                  </a:solidFill>
                  <a:latin typeface="Saysettha OT" pitchFamily="34" charset="-34"/>
                  <a:cs typeface="Saysettha OT" pitchFamily="34" charset="-34"/>
                </a:rPr>
                <a:t>Web site and Lao Info</a:t>
              </a:r>
            </a:p>
          </p:txBody>
        </p:sp>
        <p:sp>
          <p:nvSpPr>
            <p:cNvPr id="15401" name="Rectangle 29"/>
            <p:cNvSpPr>
              <a:spLocks noChangeArrowheads="1"/>
            </p:cNvSpPr>
            <p:nvPr/>
          </p:nvSpPr>
          <p:spPr bwMode="auto">
            <a:xfrm>
              <a:off x="4129" y="2611"/>
              <a:ext cx="1452" cy="19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6362" tIns="0" rIns="16362" bIns="0" anchor="ctr"/>
            <a:lstStyle>
              <a:lvl1pPr defTabSz="439738" eaLnBrk="0" hangingPunct="0">
                <a:defRPr sz="2800">
                  <a:solidFill>
                    <a:schemeClr val="tx1"/>
                  </a:solidFill>
                  <a:latin typeface="Arial" charset="0"/>
                  <a:cs typeface="Angsana New" pitchFamily="18" charset="-34"/>
                </a:defRPr>
              </a:lvl1pPr>
              <a:lvl2pPr marL="742950" indent="-285750" defTabSz="439738" eaLnBrk="0" hangingPunct="0">
                <a:defRPr sz="2800">
                  <a:solidFill>
                    <a:schemeClr val="tx1"/>
                  </a:solidFill>
                  <a:latin typeface="Arial" charset="0"/>
                  <a:cs typeface="Angsana New" pitchFamily="18" charset="-34"/>
                </a:defRPr>
              </a:lvl2pPr>
              <a:lvl3pPr marL="1143000" indent="-228600" defTabSz="439738" eaLnBrk="0" hangingPunct="0">
                <a:defRPr sz="2800">
                  <a:solidFill>
                    <a:schemeClr val="tx1"/>
                  </a:solidFill>
                  <a:latin typeface="Arial" charset="0"/>
                  <a:cs typeface="Angsana New" pitchFamily="18" charset="-34"/>
                </a:defRPr>
              </a:lvl3pPr>
              <a:lvl4pPr marL="1600200" indent="-228600" defTabSz="439738" eaLnBrk="0" hangingPunct="0">
                <a:defRPr sz="2800">
                  <a:solidFill>
                    <a:schemeClr val="tx1"/>
                  </a:solidFill>
                  <a:latin typeface="Arial" charset="0"/>
                  <a:cs typeface="Angsana New" pitchFamily="18" charset="-34"/>
                </a:defRPr>
              </a:lvl4pPr>
              <a:lvl5pPr marL="2057400" indent="-228600" defTabSz="439738" eaLnBrk="0" hangingPunct="0">
                <a:defRPr sz="2800">
                  <a:solidFill>
                    <a:schemeClr val="tx1"/>
                  </a:solidFill>
                  <a:latin typeface="Arial" charset="0"/>
                  <a:cs typeface="Angsana New" pitchFamily="18" charset="-34"/>
                </a:defRPr>
              </a:lvl5pPr>
              <a:lvl6pPr marL="2514600" indent="-228600" defTabSz="439738" eaLnBrk="0" fontAlgn="base" hangingPunct="0">
                <a:spcBef>
                  <a:spcPct val="0"/>
                </a:spcBef>
                <a:spcAft>
                  <a:spcPct val="0"/>
                </a:spcAft>
                <a:defRPr sz="2800">
                  <a:solidFill>
                    <a:schemeClr val="tx1"/>
                  </a:solidFill>
                  <a:latin typeface="Arial" charset="0"/>
                  <a:cs typeface="Angsana New" pitchFamily="18" charset="-34"/>
                </a:defRPr>
              </a:lvl6pPr>
              <a:lvl7pPr marL="2971800" indent="-228600" defTabSz="439738" eaLnBrk="0" fontAlgn="base" hangingPunct="0">
                <a:spcBef>
                  <a:spcPct val="0"/>
                </a:spcBef>
                <a:spcAft>
                  <a:spcPct val="0"/>
                </a:spcAft>
                <a:defRPr sz="2800">
                  <a:solidFill>
                    <a:schemeClr val="tx1"/>
                  </a:solidFill>
                  <a:latin typeface="Arial" charset="0"/>
                  <a:cs typeface="Angsana New" pitchFamily="18" charset="-34"/>
                </a:defRPr>
              </a:lvl7pPr>
              <a:lvl8pPr marL="3429000" indent="-228600" defTabSz="439738" eaLnBrk="0" fontAlgn="base" hangingPunct="0">
                <a:spcBef>
                  <a:spcPct val="0"/>
                </a:spcBef>
                <a:spcAft>
                  <a:spcPct val="0"/>
                </a:spcAft>
                <a:defRPr sz="2800">
                  <a:solidFill>
                    <a:schemeClr val="tx1"/>
                  </a:solidFill>
                  <a:latin typeface="Arial" charset="0"/>
                  <a:cs typeface="Angsana New" pitchFamily="18" charset="-34"/>
                </a:defRPr>
              </a:lvl8pPr>
              <a:lvl9pPr marL="3886200" indent="-228600" defTabSz="439738" eaLnBrk="0" fontAlgn="base" hangingPunct="0">
                <a:spcBef>
                  <a:spcPct val="0"/>
                </a:spcBef>
                <a:spcAft>
                  <a:spcPct val="0"/>
                </a:spcAft>
                <a:defRPr sz="2800">
                  <a:solidFill>
                    <a:schemeClr val="tx1"/>
                  </a:solidFill>
                  <a:latin typeface="Arial" charset="0"/>
                  <a:cs typeface="Angsana New" pitchFamily="18" charset="-34"/>
                </a:defRPr>
              </a:lvl9pPr>
            </a:lstStyle>
            <a:p>
              <a:pPr algn="ctr"/>
              <a:r>
                <a:rPr lang="en-US" altLang="en-US" sz="1500" b="1" noProof="1">
                  <a:solidFill>
                    <a:srgbClr val="0000CC"/>
                  </a:solidFill>
                  <a:latin typeface="Saysettha OT" pitchFamily="34" charset="-34"/>
                  <a:cs typeface="Saysettha OT" pitchFamily="34" charset="-34"/>
                </a:rPr>
                <a:t>Database (micro data)</a:t>
              </a:r>
            </a:p>
          </p:txBody>
        </p:sp>
        <p:sp>
          <p:nvSpPr>
            <p:cNvPr id="15402" name="Rectangle 30"/>
            <p:cNvSpPr>
              <a:spLocks noChangeArrowheads="1"/>
            </p:cNvSpPr>
            <p:nvPr/>
          </p:nvSpPr>
          <p:spPr bwMode="auto">
            <a:xfrm>
              <a:off x="4129" y="2828"/>
              <a:ext cx="1452" cy="2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6362" tIns="0" rIns="16362" bIns="0" anchor="ctr"/>
            <a:lstStyle>
              <a:lvl1pPr defTabSz="439738" eaLnBrk="0" hangingPunct="0">
                <a:defRPr sz="2800">
                  <a:solidFill>
                    <a:schemeClr val="tx1"/>
                  </a:solidFill>
                  <a:latin typeface="Arial" charset="0"/>
                  <a:cs typeface="Angsana New" pitchFamily="18" charset="-34"/>
                </a:defRPr>
              </a:lvl1pPr>
              <a:lvl2pPr marL="742950" indent="-285750" defTabSz="439738" eaLnBrk="0" hangingPunct="0">
                <a:defRPr sz="2800">
                  <a:solidFill>
                    <a:schemeClr val="tx1"/>
                  </a:solidFill>
                  <a:latin typeface="Arial" charset="0"/>
                  <a:cs typeface="Angsana New" pitchFamily="18" charset="-34"/>
                </a:defRPr>
              </a:lvl2pPr>
              <a:lvl3pPr marL="1143000" indent="-228600" defTabSz="439738" eaLnBrk="0" hangingPunct="0">
                <a:defRPr sz="2800">
                  <a:solidFill>
                    <a:schemeClr val="tx1"/>
                  </a:solidFill>
                  <a:latin typeface="Arial" charset="0"/>
                  <a:cs typeface="Angsana New" pitchFamily="18" charset="-34"/>
                </a:defRPr>
              </a:lvl3pPr>
              <a:lvl4pPr marL="1600200" indent="-228600" defTabSz="439738" eaLnBrk="0" hangingPunct="0">
                <a:defRPr sz="2800">
                  <a:solidFill>
                    <a:schemeClr val="tx1"/>
                  </a:solidFill>
                  <a:latin typeface="Arial" charset="0"/>
                  <a:cs typeface="Angsana New" pitchFamily="18" charset="-34"/>
                </a:defRPr>
              </a:lvl4pPr>
              <a:lvl5pPr marL="2057400" indent="-228600" defTabSz="439738" eaLnBrk="0" hangingPunct="0">
                <a:defRPr sz="2800">
                  <a:solidFill>
                    <a:schemeClr val="tx1"/>
                  </a:solidFill>
                  <a:latin typeface="Arial" charset="0"/>
                  <a:cs typeface="Angsana New" pitchFamily="18" charset="-34"/>
                </a:defRPr>
              </a:lvl5pPr>
              <a:lvl6pPr marL="2514600" indent="-228600" defTabSz="439738" eaLnBrk="0" fontAlgn="base" hangingPunct="0">
                <a:spcBef>
                  <a:spcPct val="0"/>
                </a:spcBef>
                <a:spcAft>
                  <a:spcPct val="0"/>
                </a:spcAft>
                <a:defRPr sz="2800">
                  <a:solidFill>
                    <a:schemeClr val="tx1"/>
                  </a:solidFill>
                  <a:latin typeface="Arial" charset="0"/>
                  <a:cs typeface="Angsana New" pitchFamily="18" charset="-34"/>
                </a:defRPr>
              </a:lvl6pPr>
              <a:lvl7pPr marL="2971800" indent="-228600" defTabSz="439738" eaLnBrk="0" fontAlgn="base" hangingPunct="0">
                <a:spcBef>
                  <a:spcPct val="0"/>
                </a:spcBef>
                <a:spcAft>
                  <a:spcPct val="0"/>
                </a:spcAft>
                <a:defRPr sz="2800">
                  <a:solidFill>
                    <a:schemeClr val="tx1"/>
                  </a:solidFill>
                  <a:latin typeface="Arial" charset="0"/>
                  <a:cs typeface="Angsana New" pitchFamily="18" charset="-34"/>
                </a:defRPr>
              </a:lvl7pPr>
              <a:lvl8pPr marL="3429000" indent="-228600" defTabSz="439738" eaLnBrk="0" fontAlgn="base" hangingPunct="0">
                <a:spcBef>
                  <a:spcPct val="0"/>
                </a:spcBef>
                <a:spcAft>
                  <a:spcPct val="0"/>
                </a:spcAft>
                <a:defRPr sz="2800">
                  <a:solidFill>
                    <a:schemeClr val="tx1"/>
                  </a:solidFill>
                  <a:latin typeface="Arial" charset="0"/>
                  <a:cs typeface="Angsana New" pitchFamily="18" charset="-34"/>
                </a:defRPr>
              </a:lvl8pPr>
              <a:lvl9pPr marL="3886200" indent="-228600" defTabSz="439738" eaLnBrk="0" fontAlgn="base" hangingPunct="0">
                <a:spcBef>
                  <a:spcPct val="0"/>
                </a:spcBef>
                <a:spcAft>
                  <a:spcPct val="0"/>
                </a:spcAft>
                <a:defRPr sz="2800">
                  <a:solidFill>
                    <a:schemeClr val="tx1"/>
                  </a:solidFill>
                  <a:latin typeface="Arial" charset="0"/>
                  <a:cs typeface="Angsana New" pitchFamily="18" charset="-34"/>
                </a:defRPr>
              </a:lvl9pPr>
            </a:lstStyle>
            <a:p>
              <a:pPr algn="ctr"/>
              <a:r>
                <a:rPr lang="en-US" altLang="en-US" sz="1400" b="1" noProof="1">
                  <a:solidFill>
                    <a:srgbClr val="0000CC"/>
                  </a:solidFill>
                  <a:latin typeface="Saysettha OT" pitchFamily="34" charset="-34"/>
                  <a:cs typeface="Saysettha OT" pitchFamily="34" charset="-34"/>
                </a:rPr>
                <a:t>Prodcucer and User Forum</a:t>
              </a:r>
            </a:p>
          </p:txBody>
        </p:sp>
      </p:grpSp>
      <p:sp>
        <p:nvSpPr>
          <p:cNvPr id="15376" name="Text Box 7"/>
          <p:cNvSpPr txBox="1">
            <a:spLocks noChangeArrowheads="1"/>
          </p:cNvSpPr>
          <p:nvPr/>
        </p:nvSpPr>
        <p:spPr bwMode="auto">
          <a:xfrm>
            <a:off x="2071688" y="3500438"/>
            <a:ext cx="1357312"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88900" indent="-88900" eaLnBrk="0" hangingPunct="0">
              <a:defRPr sz="2800">
                <a:solidFill>
                  <a:schemeClr val="tx1"/>
                </a:solidFill>
                <a:latin typeface="Arial" charset="0"/>
                <a:cs typeface="Angsana New" pitchFamily="18" charset="-34"/>
              </a:defRPr>
            </a:lvl1pPr>
            <a:lvl2pPr marL="742950" indent="-285750" eaLnBrk="0" hangingPunct="0">
              <a:defRPr sz="2800">
                <a:solidFill>
                  <a:schemeClr val="tx1"/>
                </a:solidFill>
                <a:latin typeface="Arial" charset="0"/>
                <a:cs typeface="Angsana New" pitchFamily="18" charset="-34"/>
              </a:defRPr>
            </a:lvl2pPr>
            <a:lvl3pPr marL="1143000" indent="-228600" eaLnBrk="0" hangingPunct="0">
              <a:defRPr sz="2800">
                <a:solidFill>
                  <a:schemeClr val="tx1"/>
                </a:solidFill>
                <a:latin typeface="Arial" charset="0"/>
                <a:cs typeface="Angsana New" pitchFamily="18" charset="-34"/>
              </a:defRPr>
            </a:lvl3pPr>
            <a:lvl4pPr marL="1600200" indent="-228600" eaLnBrk="0" hangingPunct="0">
              <a:defRPr sz="2800">
                <a:solidFill>
                  <a:schemeClr val="tx1"/>
                </a:solidFill>
                <a:latin typeface="Arial" charset="0"/>
                <a:cs typeface="Angsana New" pitchFamily="18" charset="-34"/>
              </a:defRPr>
            </a:lvl4pPr>
            <a:lvl5pPr marL="2057400" indent="-228600" eaLnBrk="0" hangingPunct="0">
              <a:defRPr sz="2800">
                <a:solidFill>
                  <a:schemeClr val="tx1"/>
                </a:solidFill>
                <a:latin typeface="Arial" charset="0"/>
                <a:cs typeface="Angsana New" pitchFamily="18" charset="-34"/>
              </a:defRPr>
            </a:lvl5pPr>
            <a:lvl6pPr marL="2514600" indent="-228600" eaLnBrk="0" fontAlgn="base" hangingPunct="0">
              <a:spcBef>
                <a:spcPct val="0"/>
              </a:spcBef>
              <a:spcAft>
                <a:spcPct val="0"/>
              </a:spcAft>
              <a:defRPr sz="2800">
                <a:solidFill>
                  <a:schemeClr val="tx1"/>
                </a:solidFill>
                <a:latin typeface="Arial" charset="0"/>
                <a:cs typeface="Angsana New" pitchFamily="18" charset="-34"/>
              </a:defRPr>
            </a:lvl6pPr>
            <a:lvl7pPr marL="2971800" indent="-228600" eaLnBrk="0" fontAlgn="base" hangingPunct="0">
              <a:spcBef>
                <a:spcPct val="0"/>
              </a:spcBef>
              <a:spcAft>
                <a:spcPct val="0"/>
              </a:spcAft>
              <a:defRPr sz="2800">
                <a:solidFill>
                  <a:schemeClr val="tx1"/>
                </a:solidFill>
                <a:latin typeface="Arial" charset="0"/>
                <a:cs typeface="Angsana New" pitchFamily="18" charset="-34"/>
              </a:defRPr>
            </a:lvl7pPr>
            <a:lvl8pPr marL="3429000" indent="-228600" eaLnBrk="0" fontAlgn="base" hangingPunct="0">
              <a:spcBef>
                <a:spcPct val="0"/>
              </a:spcBef>
              <a:spcAft>
                <a:spcPct val="0"/>
              </a:spcAft>
              <a:defRPr sz="2800">
                <a:solidFill>
                  <a:schemeClr val="tx1"/>
                </a:solidFill>
                <a:latin typeface="Arial" charset="0"/>
                <a:cs typeface="Angsana New" pitchFamily="18" charset="-34"/>
              </a:defRPr>
            </a:lvl8pPr>
            <a:lvl9pPr marL="3886200" indent="-228600" eaLnBrk="0" fontAlgn="base" hangingPunct="0">
              <a:spcBef>
                <a:spcPct val="0"/>
              </a:spcBef>
              <a:spcAft>
                <a:spcPct val="0"/>
              </a:spcAft>
              <a:defRPr sz="2800">
                <a:solidFill>
                  <a:schemeClr val="tx1"/>
                </a:solidFill>
                <a:latin typeface="Arial" charset="0"/>
                <a:cs typeface="Angsana New" pitchFamily="18" charset="-34"/>
              </a:defRPr>
            </a:lvl9pPr>
          </a:lstStyle>
          <a:p>
            <a:pPr eaLnBrk="1" hangingPunct="1">
              <a:buFontTx/>
              <a:buChar char="•"/>
            </a:pPr>
            <a:r>
              <a:rPr lang="en-US" altLang="en-US" sz="1100" b="1">
                <a:solidFill>
                  <a:srgbClr val="0000CC"/>
                </a:solidFill>
                <a:latin typeface="Saysettha OT" pitchFamily="34" charset="-34"/>
                <a:cs typeface="Saysettha OT" pitchFamily="34" charset="-34"/>
              </a:rPr>
              <a:t>Population and demographics Gender </a:t>
            </a:r>
          </a:p>
          <a:p>
            <a:pPr eaLnBrk="1" hangingPunct="1">
              <a:buFontTx/>
              <a:buChar char="•"/>
            </a:pPr>
            <a:r>
              <a:rPr lang="en-US" altLang="en-US" sz="1100" b="1">
                <a:solidFill>
                  <a:srgbClr val="0000CC"/>
                </a:solidFill>
                <a:latin typeface="Saysettha OT" pitchFamily="34" charset="-34"/>
                <a:cs typeface="Saysettha OT" pitchFamily="34" charset="-34"/>
              </a:rPr>
              <a:t>Environment</a:t>
            </a:r>
          </a:p>
          <a:p>
            <a:pPr eaLnBrk="1" hangingPunct="1">
              <a:buFontTx/>
              <a:buChar char="•"/>
            </a:pPr>
            <a:r>
              <a:rPr lang="en-US" altLang="en-US" sz="1100" b="1">
                <a:solidFill>
                  <a:srgbClr val="0000CC"/>
                </a:solidFill>
                <a:latin typeface="Saysettha OT" pitchFamily="34" charset="-34"/>
                <a:cs typeface="Saysettha OT" pitchFamily="34" charset="-34"/>
              </a:rPr>
              <a:t>Poverty </a:t>
            </a:r>
            <a:r>
              <a:rPr lang="en-US" altLang="en-US" sz="1200" b="1"/>
              <a:t>….</a:t>
            </a:r>
          </a:p>
        </p:txBody>
      </p:sp>
      <p:sp>
        <p:nvSpPr>
          <p:cNvPr id="38" name="Rectangle 37"/>
          <p:cNvSpPr/>
          <p:nvPr/>
        </p:nvSpPr>
        <p:spPr>
          <a:xfrm>
            <a:off x="214313" y="5357813"/>
            <a:ext cx="3000375" cy="9286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15378" name="TextBox 38"/>
          <p:cNvSpPr txBox="1">
            <a:spLocks noChangeArrowheads="1"/>
          </p:cNvSpPr>
          <p:nvPr/>
        </p:nvSpPr>
        <p:spPr bwMode="auto">
          <a:xfrm>
            <a:off x="1071563" y="5407025"/>
            <a:ext cx="1214437" cy="30797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800">
                <a:solidFill>
                  <a:schemeClr val="tx1"/>
                </a:solidFill>
                <a:latin typeface="Arial" charset="0"/>
                <a:cs typeface="Angsana New" pitchFamily="18" charset="-34"/>
              </a:defRPr>
            </a:lvl1pPr>
            <a:lvl2pPr marL="742950" indent="-285750" eaLnBrk="0" hangingPunct="0">
              <a:defRPr sz="2800">
                <a:solidFill>
                  <a:schemeClr val="tx1"/>
                </a:solidFill>
                <a:latin typeface="Arial" charset="0"/>
                <a:cs typeface="Angsana New" pitchFamily="18" charset="-34"/>
              </a:defRPr>
            </a:lvl2pPr>
            <a:lvl3pPr marL="1143000" indent="-228600" eaLnBrk="0" hangingPunct="0">
              <a:defRPr sz="2800">
                <a:solidFill>
                  <a:schemeClr val="tx1"/>
                </a:solidFill>
                <a:latin typeface="Arial" charset="0"/>
                <a:cs typeface="Angsana New" pitchFamily="18" charset="-34"/>
              </a:defRPr>
            </a:lvl3pPr>
            <a:lvl4pPr marL="1600200" indent="-228600" eaLnBrk="0" hangingPunct="0">
              <a:defRPr sz="2800">
                <a:solidFill>
                  <a:schemeClr val="tx1"/>
                </a:solidFill>
                <a:latin typeface="Arial" charset="0"/>
                <a:cs typeface="Angsana New" pitchFamily="18" charset="-34"/>
              </a:defRPr>
            </a:lvl4pPr>
            <a:lvl5pPr marL="2057400" indent="-228600" eaLnBrk="0" hangingPunct="0">
              <a:defRPr sz="2800">
                <a:solidFill>
                  <a:schemeClr val="tx1"/>
                </a:solidFill>
                <a:latin typeface="Arial" charset="0"/>
                <a:cs typeface="Angsana New" pitchFamily="18" charset="-34"/>
              </a:defRPr>
            </a:lvl5pPr>
            <a:lvl6pPr marL="2514600" indent="-228600" eaLnBrk="0" fontAlgn="base" hangingPunct="0">
              <a:spcBef>
                <a:spcPct val="0"/>
              </a:spcBef>
              <a:spcAft>
                <a:spcPct val="0"/>
              </a:spcAft>
              <a:defRPr sz="2800">
                <a:solidFill>
                  <a:schemeClr val="tx1"/>
                </a:solidFill>
                <a:latin typeface="Arial" charset="0"/>
                <a:cs typeface="Angsana New" pitchFamily="18" charset="-34"/>
              </a:defRPr>
            </a:lvl6pPr>
            <a:lvl7pPr marL="2971800" indent="-228600" eaLnBrk="0" fontAlgn="base" hangingPunct="0">
              <a:spcBef>
                <a:spcPct val="0"/>
              </a:spcBef>
              <a:spcAft>
                <a:spcPct val="0"/>
              </a:spcAft>
              <a:defRPr sz="2800">
                <a:solidFill>
                  <a:schemeClr val="tx1"/>
                </a:solidFill>
                <a:latin typeface="Arial" charset="0"/>
                <a:cs typeface="Angsana New" pitchFamily="18" charset="-34"/>
              </a:defRPr>
            </a:lvl7pPr>
            <a:lvl8pPr marL="3429000" indent="-228600" eaLnBrk="0" fontAlgn="base" hangingPunct="0">
              <a:spcBef>
                <a:spcPct val="0"/>
              </a:spcBef>
              <a:spcAft>
                <a:spcPct val="0"/>
              </a:spcAft>
              <a:defRPr sz="2800">
                <a:solidFill>
                  <a:schemeClr val="tx1"/>
                </a:solidFill>
                <a:latin typeface="Arial" charset="0"/>
                <a:cs typeface="Angsana New" pitchFamily="18" charset="-34"/>
              </a:defRPr>
            </a:lvl8pPr>
            <a:lvl9pPr marL="3886200" indent="-228600" eaLnBrk="0" fontAlgn="base" hangingPunct="0">
              <a:spcBef>
                <a:spcPct val="0"/>
              </a:spcBef>
              <a:spcAft>
                <a:spcPct val="0"/>
              </a:spcAft>
              <a:defRPr sz="2800">
                <a:solidFill>
                  <a:schemeClr val="tx1"/>
                </a:solidFill>
                <a:latin typeface="Arial" charset="0"/>
                <a:cs typeface="Angsana New" pitchFamily="18" charset="-34"/>
              </a:defRPr>
            </a:lvl9pPr>
          </a:lstStyle>
          <a:p>
            <a:pPr eaLnBrk="1" hangingPunct="1"/>
            <a:r>
              <a:rPr lang="en-US" altLang="en-US" sz="1400" b="1">
                <a:latin typeface="Saysettha OT" pitchFamily="34" charset="-34"/>
                <a:cs typeface="Saysettha OT" pitchFamily="34" charset="-34"/>
              </a:rPr>
              <a:t>Indicators </a:t>
            </a:r>
          </a:p>
        </p:txBody>
      </p:sp>
      <p:sp>
        <p:nvSpPr>
          <p:cNvPr id="15379" name="TextBox 39"/>
          <p:cNvSpPr txBox="1">
            <a:spLocks noChangeArrowheads="1"/>
          </p:cNvSpPr>
          <p:nvPr/>
        </p:nvSpPr>
        <p:spPr bwMode="auto">
          <a:xfrm>
            <a:off x="357188" y="5845175"/>
            <a:ext cx="1285875" cy="339725"/>
          </a:xfrm>
          <a:prstGeom prst="rect">
            <a:avLst/>
          </a:prstGeom>
          <a:noFill/>
          <a:ln w="9525">
            <a:solidFill>
              <a:srgbClr val="0033CC"/>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800">
                <a:solidFill>
                  <a:schemeClr val="tx1"/>
                </a:solidFill>
                <a:latin typeface="Arial" charset="0"/>
                <a:cs typeface="Angsana New" pitchFamily="18" charset="-34"/>
              </a:defRPr>
            </a:lvl1pPr>
            <a:lvl2pPr marL="742950" indent="-285750" eaLnBrk="0" hangingPunct="0">
              <a:defRPr sz="2800">
                <a:solidFill>
                  <a:schemeClr val="tx1"/>
                </a:solidFill>
                <a:latin typeface="Arial" charset="0"/>
                <a:cs typeface="Angsana New" pitchFamily="18" charset="-34"/>
              </a:defRPr>
            </a:lvl2pPr>
            <a:lvl3pPr marL="1143000" indent="-228600" eaLnBrk="0" hangingPunct="0">
              <a:defRPr sz="2800">
                <a:solidFill>
                  <a:schemeClr val="tx1"/>
                </a:solidFill>
                <a:latin typeface="Arial" charset="0"/>
                <a:cs typeface="Angsana New" pitchFamily="18" charset="-34"/>
              </a:defRPr>
            </a:lvl3pPr>
            <a:lvl4pPr marL="1600200" indent="-228600" eaLnBrk="0" hangingPunct="0">
              <a:defRPr sz="2800">
                <a:solidFill>
                  <a:schemeClr val="tx1"/>
                </a:solidFill>
                <a:latin typeface="Arial" charset="0"/>
                <a:cs typeface="Angsana New" pitchFamily="18" charset="-34"/>
              </a:defRPr>
            </a:lvl4pPr>
            <a:lvl5pPr marL="2057400" indent="-228600" eaLnBrk="0" hangingPunct="0">
              <a:defRPr sz="2800">
                <a:solidFill>
                  <a:schemeClr val="tx1"/>
                </a:solidFill>
                <a:latin typeface="Arial" charset="0"/>
                <a:cs typeface="Angsana New" pitchFamily="18" charset="-34"/>
              </a:defRPr>
            </a:lvl5pPr>
            <a:lvl6pPr marL="2514600" indent="-228600" eaLnBrk="0" fontAlgn="base" hangingPunct="0">
              <a:spcBef>
                <a:spcPct val="0"/>
              </a:spcBef>
              <a:spcAft>
                <a:spcPct val="0"/>
              </a:spcAft>
              <a:defRPr sz="2800">
                <a:solidFill>
                  <a:schemeClr val="tx1"/>
                </a:solidFill>
                <a:latin typeface="Arial" charset="0"/>
                <a:cs typeface="Angsana New" pitchFamily="18" charset="-34"/>
              </a:defRPr>
            </a:lvl6pPr>
            <a:lvl7pPr marL="2971800" indent="-228600" eaLnBrk="0" fontAlgn="base" hangingPunct="0">
              <a:spcBef>
                <a:spcPct val="0"/>
              </a:spcBef>
              <a:spcAft>
                <a:spcPct val="0"/>
              </a:spcAft>
              <a:defRPr sz="2800">
                <a:solidFill>
                  <a:schemeClr val="tx1"/>
                </a:solidFill>
                <a:latin typeface="Arial" charset="0"/>
                <a:cs typeface="Angsana New" pitchFamily="18" charset="-34"/>
              </a:defRPr>
            </a:lvl7pPr>
            <a:lvl8pPr marL="3429000" indent="-228600" eaLnBrk="0" fontAlgn="base" hangingPunct="0">
              <a:spcBef>
                <a:spcPct val="0"/>
              </a:spcBef>
              <a:spcAft>
                <a:spcPct val="0"/>
              </a:spcAft>
              <a:defRPr sz="2800">
                <a:solidFill>
                  <a:schemeClr val="tx1"/>
                </a:solidFill>
                <a:latin typeface="Arial" charset="0"/>
                <a:cs typeface="Angsana New" pitchFamily="18" charset="-34"/>
              </a:defRPr>
            </a:lvl8pPr>
            <a:lvl9pPr marL="3886200" indent="-228600" eaLnBrk="0" fontAlgn="base" hangingPunct="0">
              <a:spcBef>
                <a:spcPct val="0"/>
              </a:spcBef>
              <a:spcAft>
                <a:spcPct val="0"/>
              </a:spcAft>
              <a:defRPr sz="2800">
                <a:solidFill>
                  <a:schemeClr val="tx1"/>
                </a:solidFill>
                <a:latin typeface="Arial" charset="0"/>
                <a:cs typeface="Angsana New" pitchFamily="18" charset="-34"/>
              </a:defRPr>
            </a:lvl9pPr>
          </a:lstStyle>
          <a:p>
            <a:pPr eaLnBrk="1" hangingPunct="1"/>
            <a:r>
              <a:rPr lang="en-US" altLang="en-US" sz="1600" b="1">
                <a:solidFill>
                  <a:srgbClr val="0033CC"/>
                </a:solidFill>
                <a:latin typeface="Saysettha OT" pitchFamily="34" charset="-34"/>
                <a:cs typeface="Saysettha OT" pitchFamily="34" charset="-34"/>
              </a:rPr>
              <a:t>National </a:t>
            </a:r>
          </a:p>
        </p:txBody>
      </p:sp>
      <p:sp>
        <p:nvSpPr>
          <p:cNvPr id="15380" name="TextBox 40"/>
          <p:cNvSpPr txBox="1">
            <a:spLocks noChangeArrowheads="1"/>
          </p:cNvSpPr>
          <p:nvPr/>
        </p:nvSpPr>
        <p:spPr bwMode="auto">
          <a:xfrm>
            <a:off x="1928813" y="5845175"/>
            <a:ext cx="1214437" cy="307975"/>
          </a:xfrm>
          <a:prstGeom prst="rect">
            <a:avLst/>
          </a:prstGeom>
          <a:noFill/>
          <a:ln w="9525">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800">
                <a:solidFill>
                  <a:schemeClr val="tx1"/>
                </a:solidFill>
                <a:latin typeface="Arial" charset="0"/>
                <a:cs typeface="Angsana New" pitchFamily="18" charset="-34"/>
              </a:defRPr>
            </a:lvl1pPr>
            <a:lvl2pPr marL="742950" indent="-285750" eaLnBrk="0" hangingPunct="0">
              <a:defRPr sz="2800">
                <a:solidFill>
                  <a:schemeClr val="tx1"/>
                </a:solidFill>
                <a:latin typeface="Arial" charset="0"/>
                <a:cs typeface="Angsana New" pitchFamily="18" charset="-34"/>
              </a:defRPr>
            </a:lvl2pPr>
            <a:lvl3pPr marL="1143000" indent="-228600" eaLnBrk="0" hangingPunct="0">
              <a:defRPr sz="2800">
                <a:solidFill>
                  <a:schemeClr val="tx1"/>
                </a:solidFill>
                <a:latin typeface="Arial" charset="0"/>
                <a:cs typeface="Angsana New" pitchFamily="18" charset="-34"/>
              </a:defRPr>
            </a:lvl3pPr>
            <a:lvl4pPr marL="1600200" indent="-228600" eaLnBrk="0" hangingPunct="0">
              <a:defRPr sz="2800">
                <a:solidFill>
                  <a:schemeClr val="tx1"/>
                </a:solidFill>
                <a:latin typeface="Arial" charset="0"/>
                <a:cs typeface="Angsana New" pitchFamily="18" charset="-34"/>
              </a:defRPr>
            </a:lvl4pPr>
            <a:lvl5pPr marL="2057400" indent="-228600" eaLnBrk="0" hangingPunct="0">
              <a:defRPr sz="2800">
                <a:solidFill>
                  <a:schemeClr val="tx1"/>
                </a:solidFill>
                <a:latin typeface="Arial" charset="0"/>
                <a:cs typeface="Angsana New" pitchFamily="18" charset="-34"/>
              </a:defRPr>
            </a:lvl5pPr>
            <a:lvl6pPr marL="2514600" indent="-228600" eaLnBrk="0" fontAlgn="base" hangingPunct="0">
              <a:spcBef>
                <a:spcPct val="0"/>
              </a:spcBef>
              <a:spcAft>
                <a:spcPct val="0"/>
              </a:spcAft>
              <a:defRPr sz="2800">
                <a:solidFill>
                  <a:schemeClr val="tx1"/>
                </a:solidFill>
                <a:latin typeface="Arial" charset="0"/>
                <a:cs typeface="Angsana New" pitchFamily="18" charset="-34"/>
              </a:defRPr>
            </a:lvl6pPr>
            <a:lvl7pPr marL="2971800" indent="-228600" eaLnBrk="0" fontAlgn="base" hangingPunct="0">
              <a:spcBef>
                <a:spcPct val="0"/>
              </a:spcBef>
              <a:spcAft>
                <a:spcPct val="0"/>
              </a:spcAft>
              <a:defRPr sz="2800">
                <a:solidFill>
                  <a:schemeClr val="tx1"/>
                </a:solidFill>
                <a:latin typeface="Arial" charset="0"/>
                <a:cs typeface="Angsana New" pitchFamily="18" charset="-34"/>
              </a:defRPr>
            </a:lvl7pPr>
            <a:lvl8pPr marL="3429000" indent="-228600" eaLnBrk="0" fontAlgn="base" hangingPunct="0">
              <a:spcBef>
                <a:spcPct val="0"/>
              </a:spcBef>
              <a:spcAft>
                <a:spcPct val="0"/>
              </a:spcAft>
              <a:defRPr sz="2800">
                <a:solidFill>
                  <a:schemeClr val="tx1"/>
                </a:solidFill>
                <a:latin typeface="Arial" charset="0"/>
                <a:cs typeface="Angsana New" pitchFamily="18" charset="-34"/>
              </a:defRPr>
            </a:lvl8pPr>
            <a:lvl9pPr marL="3886200" indent="-228600" eaLnBrk="0" fontAlgn="base" hangingPunct="0">
              <a:spcBef>
                <a:spcPct val="0"/>
              </a:spcBef>
              <a:spcAft>
                <a:spcPct val="0"/>
              </a:spcAft>
              <a:defRPr sz="2800">
                <a:solidFill>
                  <a:schemeClr val="tx1"/>
                </a:solidFill>
                <a:latin typeface="Arial" charset="0"/>
                <a:cs typeface="Angsana New" pitchFamily="18" charset="-34"/>
              </a:defRPr>
            </a:lvl9pPr>
          </a:lstStyle>
          <a:p>
            <a:pPr eaLnBrk="1" hangingPunct="1"/>
            <a:r>
              <a:rPr lang="en-US" altLang="en-US" sz="1400" b="1">
                <a:solidFill>
                  <a:srgbClr val="0033CC"/>
                </a:solidFill>
                <a:latin typeface="Saysettha OT" pitchFamily="34" charset="-34"/>
                <a:cs typeface="Saysettha OT" pitchFamily="34" charset="-34"/>
              </a:rPr>
              <a:t>Sectoral </a:t>
            </a:r>
          </a:p>
        </p:txBody>
      </p:sp>
      <p:sp>
        <p:nvSpPr>
          <p:cNvPr id="42" name="Down Arrow 41"/>
          <p:cNvSpPr/>
          <p:nvPr/>
        </p:nvSpPr>
        <p:spPr>
          <a:xfrm>
            <a:off x="1357313" y="5143500"/>
            <a:ext cx="428625" cy="142875"/>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43" name="Left-Right Arrow 42"/>
          <p:cNvSpPr/>
          <p:nvPr/>
        </p:nvSpPr>
        <p:spPr>
          <a:xfrm>
            <a:off x="6429375" y="5929313"/>
            <a:ext cx="500063" cy="285750"/>
          </a:xfrm>
          <a:prstGeom prst="leftRightArrow">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44" name="Bent Arrow 43"/>
          <p:cNvSpPr/>
          <p:nvPr/>
        </p:nvSpPr>
        <p:spPr>
          <a:xfrm>
            <a:off x="2857500" y="4429125"/>
            <a:ext cx="428625" cy="857250"/>
          </a:xfrm>
          <a:prstGeom prst="ben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schemeClr val="tx1"/>
              </a:solidFill>
            </a:endParaRPr>
          </a:p>
        </p:txBody>
      </p:sp>
      <p:cxnSp>
        <p:nvCxnSpPr>
          <p:cNvPr id="46" name="Straight Arrow Connector 45"/>
          <p:cNvCxnSpPr/>
          <p:nvPr/>
        </p:nvCxnSpPr>
        <p:spPr>
          <a:xfrm>
            <a:off x="2851150" y="2071688"/>
            <a:ext cx="792163"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5715000" y="2071688"/>
            <a:ext cx="792163"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2072481" y="5787232"/>
            <a:ext cx="141287"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1215231" y="5785644"/>
            <a:ext cx="142875"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2" name="Down Arrow 51"/>
          <p:cNvSpPr/>
          <p:nvPr/>
        </p:nvSpPr>
        <p:spPr>
          <a:xfrm>
            <a:off x="7572375" y="2428875"/>
            <a:ext cx="357188" cy="285750"/>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15389" name="TextBox 49"/>
          <p:cNvSpPr txBox="1">
            <a:spLocks noChangeArrowheads="1"/>
          </p:cNvSpPr>
          <p:nvPr/>
        </p:nvSpPr>
        <p:spPr bwMode="auto">
          <a:xfrm>
            <a:off x="3500438" y="4548188"/>
            <a:ext cx="928687" cy="523875"/>
          </a:xfrm>
          <a:prstGeom prst="rect">
            <a:avLst/>
          </a:prstGeom>
          <a:noFill/>
          <a:ln w="952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800">
                <a:solidFill>
                  <a:schemeClr val="tx1"/>
                </a:solidFill>
                <a:latin typeface="Arial" charset="0"/>
                <a:cs typeface="Angsana New" pitchFamily="18" charset="-34"/>
              </a:defRPr>
            </a:lvl1pPr>
            <a:lvl2pPr marL="742950" indent="-285750" eaLnBrk="0" hangingPunct="0">
              <a:defRPr sz="2800">
                <a:solidFill>
                  <a:schemeClr val="tx1"/>
                </a:solidFill>
                <a:latin typeface="Arial" charset="0"/>
                <a:cs typeface="Angsana New" pitchFamily="18" charset="-34"/>
              </a:defRPr>
            </a:lvl2pPr>
            <a:lvl3pPr marL="1143000" indent="-228600" eaLnBrk="0" hangingPunct="0">
              <a:defRPr sz="2800">
                <a:solidFill>
                  <a:schemeClr val="tx1"/>
                </a:solidFill>
                <a:latin typeface="Arial" charset="0"/>
                <a:cs typeface="Angsana New" pitchFamily="18" charset="-34"/>
              </a:defRPr>
            </a:lvl3pPr>
            <a:lvl4pPr marL="1600200" indent="-228600" eaLnBrk="0" hangingPunct="0">
              <a:defRPr sz="2800">
                <a:solidFill>
                  <a:schemeClr val="tx1"/>
                </a:solidFill>
                <a:latin typeface="Arial" charset="0"/>
                <a:cs typeface="Angsana New" pitchFamily="18" charset="-34"/>
              </a:defRPr>
            </a:lvl4pPr>
            <a:lvl5pPr marL="2057400" indent="-228600" eaLnBrk="0" hangingPunct="0">
              <a:defRPr sz="2800">
                <a:solidFill>
                  <a:schemeClr val="tx1"/>
                </a:solidFill>
                <a:latin typeface="Arial" charset="0"/>
                <a:cs typeface="Angsana New" pitchFamily="18" charset="-34"/>
              </a:defRPr>
            </a:lvl5pPr>
            <a:lvl6pPr marL="2514600" indent="-228600" eaLnBrk="0" fontAlgn="base" hangingPunct="0">
              <a:spcBef>
                <a:spcPct val="0"/>
              </a:spcBef>
              <a:spcAft>
                <a:spcPct val="0"/>
              </a:spcAft>
              <a:defRPr sz="2800">
                <a:solidFill>
                  <a:schemeClr val="tx1"/>
                </a:solidFill>
                <a:latin typeface="Arial" charset="0"/>
                <a:cs typeface="Angsana New" pitchFamily="18" charset="-34"/>
              </a:defRPr>
            </a:lvl6pPr>
            <a:lvl7pPr marL="2971800" indent="-228600" eaLnBrk="0" fontAlgn="base" hangingPunct="0">
              <a:spcBef>
                <a:spcPct val="0"/>
              </a:spcBef>
              <a:spcAft>
                <a:spcPct val="0"/>
              </a:spcAft>
              <a:defRPr sz="2800">
                <a:solidFill>
                  <a:schemeClr val="tx1"/>
                </a:solidFill>
                <a:latin typeface="Arial" charset="0"/>
                <a:cs typeface="Angsana New" pitchFamily="18" charset="-34"/>
              </a:defRPr>
            </a:lvl7pPr>
            <a:lvl8pPr marL="3429000" indent="-228600" eaLnBrk="0" fontAlgn="base" hangingPunct="0">
              <a:spcBef>
                <a:spcPct val="0"/>
              </a:spcBef>
              <a:spcAft>
                <a:spcPct val="0"/>
              </a:spcAft>
              <a:defRPr sz="2800">
                <a:solidFill>
                  <a:schemeClr val="tx1"/>
                </a:solidFill>
                <a:latin typeface="Arial" charset="0"/>
                <a:cs typeface="Angsana New" pitchFamily="18" charset="-34"/>
              </a:defRPr>
            </a:lvl8pPr>
            <a:lvl9pPr marL="3886200" indent="-228600" eaLnBrk="0" fontAlgn="base" hangingPunct="0">
              <a:spcBef>
                <a:spcPct val="0"/>
              </a:spcBef>
              <a:spcAft>
                <a:spcPct val="0"/>
              </a:spcAft>
              <a:defRPr sz="2800">
                <a:solidFill>
                  <a:schemeClr val="tx1"/>
                </a:solidFill>
                <a:latin typeface="Arial" charset="0"/>
                <a:cs typeface="Angsana New" pitchFamily="18" charset="-34"/>
              </a:defRPr>
            </a:lvl9pPr>
          </a:lstStyle>
          <a:p>
            <a:pPr eaLnBrk="1" hangingPunct="1"/>
            <a:r>
              <a:rPr lang="en-US" altLang="en-US" sz="1400" b="1">
                <a:solidFill>
                  <a:srgbClr val="FF0000"/>
                </a:solidFill>
                <a:latin typeface="Saysettha OT" pitchFamily="34" charset="-34"/>
                <a:cs typeface="Saysettha OT" pitchFamily="34" charset="-34"/>
              </a:rPr>
              <a:t>Administrative </a:t>
            </a:r>
          </a:p>
        </p:txBody>
      </p:sp>
      <p:sp>
        <p:nvSpPr>
          <p:cNvPr id="15390" name="TextBox 50"/>
          <p:cNvSpPr txBox="1">
            <a:spLocks noChangeArrowheads="1"/>
          </p:cNvSpPr>
          <p:nvPr/>
        </p:nvSpPr>
        <p:spPr bwMode="auto">
          <a:xfrm>
            <a:off x="5143500" y="4572000"/>
            <a:ext cx="928688" cy="307975"/>
          </a:xfrm>
          <a:prstGeom prst="rect">
            <a:avLst/>
          </a:prstGeom>
          <a:noFill/>
          <a:ln w="952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800">
                <a:solidFill>
                  <a:schemeClr val="tx1"/>
                </a:solidFill>
                <a:latin typeface="Arial" charset="0"/>
                <a:cs typeface="Angsana New" pitchFamily="18" charset="-34"/>
              </a:defRPr>
            </a:lvl1pPr>
            <a:lvl2pPr marL="742950" indent="-285750" eaLnBrk="0" hangingPunct="0">
              <a:defRPr sz="2800">
                <a:solidFill>
                  <a:schemeClr val="tx1"/>
                </a:solidFill>
                <a:latin typeface="Arial" charset="0"/>
                <a:cs typeface="Angsana New" pitchFamily="18" charset="-34"/>
              </a:defRPr>
            </a:lvl2pPr>
            <a:lvl3pPr marL="1143000" indent="-228600" eaLnBrk="0" hangingPunct="0">
              <a:defRPr sz="2800">
                <a:solidFill>
                  <a:schemeClr val="tx1"/>
                </a:solidFill>
                <a:latin typeface="Arial" charset="0"/>
                <a:cs typeface="Angsana New" pitchFamily="18" charset="-34"/>
              </a:defRPr>
            </a:lvl3pPr>
            <a:lvl4pPr marL="1600200" indent="-228600" eaLnBrk="0" hangingPunct="0">
              <a:defRPr sz="2800">
                <a:solidFill>
                  <a:schemeClr val="tx1"/>
                </a:solidFill>
                <a:latin typeface="Arial" charset="0"/>
                <a:cs typeface="Angsana New" pitchFamily="18" charset="-34"/>
              </a:defRPr>
            </a:lvl4pPr>
            <a:lvl5pPr marL="2057400" indent="-228600" eaLnBrk="0" hangingPunct="0">
              <a:defRPr sz="2800">
                <a:solidFill>
                  <a:schemeClr val="tx1"/>
                </a:solidFill>
                <a:latin typeface="Arial" charset="0"/>
                <a:cs typeface="Angsana New" pitchFamily="18" charset="-34"/>
              </a:defRPr>
            </a:lvl5pPr>
            <a:lvl6pPr marL="2514600" indent="-228600" eaLnBrk="0" fontAlgn="base" hangingPunct="0">
              <a:spcBef>
                <a:spcPct val="0"/>
              </a:spcBef>
              <a:spcAft>
                <a:spcPct val="0"/>
              </a:spcAft>
              <a:defRPr sz="2800">
                <a:solidFill>
                  <a:schemeClr val="tx1"/>
                </a:solidFill>
                <a:latin typeface="Arial" charset="0"/>
                <a:cs typeface="Angsana New" pitchFamily="18" charset="-34"/>
              </a:defRPr>
            </a:lvl6pPr>
            <a:lvl7pPr marL="2971800" indent="-228600" eaLnBrk="0" fontAlgn="base" hangingPunct="0">
              <a:spcBef>
                <a:spcPct val="0"/>
              </a:spcBef>
              <a:spcAft>
                <a:spcPct val="0"/>
              </a:spcAft>
              <a:defRPr sz="2800">
                <a:solidFill>
                  <a:schemeClr val="tx1"/>
                </a:solidFill>
                <a:latin typeface="Arial" charset="0"/>
                <a:cs typeface="Angsana New" pitchFamily="18" charset="-34"/>
              </a:defRPr>
            </a:lvl7pPr>
            <a:lvl8pPr marL="3429000" indent="-228600" eaLnBrk="0" fontAlgn="base" hangingPunct="0">
              <a:spcBef>
                <a:spcPct val="0"/>
              </a:spcBef>
              <a:spcAft>
                <a:spcPct val="0"/>
              </a:spcAft>
              <a:defRPr sz="2800">
                <a:solidFill>
                  <a:schemeClr val="tx1"/>
                </a:solidFill>
                <a:latin typeface="Arial" charset="0"/>
                <a:cs typeface="Angsana New" pitchFamily="18" charset="-34"/>
              </a:defRPr>
            </a:lvl8pPr>
            <a:lvl9pPr marL="3886200" indent="-228600" eaLnBrk="0" fontAlgn="base" hangingPunct="0">
              <a:spcBef>
                <a:spcPct val="0"/>
              </a:spcBef>
              <a:spcAft>
                <a:spcPct val="0"/>
              </a:spcAft>
              <a:defRPr sz="2800">
                <a:solidFill>
                  <a:schemeClr val="tx1"/>
                </a:solidFill>
                <a:latin typeface="Arial" charset="0"/>
                <a:cs typeface="Angsana New" pitchFamily="18" charset="-34"/>
              </a:defRPr>
            </a:lvl9pPr>
          </a:lstStyle>
          <a:p>
            <a:pPr eaLnBrk="1" hangingPunct="1"/>
            <a:r>
              <a:rPr lang="en-US" altLang="en-US" sz="1400" b="1">
                <a:solidFill>
                  <a:srgbClr val="FF0000"/>
                </a:solidFill>
                <a:latin typeface="Saysettha OT" pitchFamily="34" charset="-34"/>
                <a:cs typeface="Saysettha OT" pitchFamily="34" charset="-34"/>
              </a:rPr>
              <a:t>Survey</a:t>
            </a:r>
          </a:p>
        </p:txBody>
      </p:sp>
      <p:sp>
        <p:nvSpPr>
          <p:cNvPr id="53" name="Left-Right-Up Arrow 52"/>
          <p:cNvSpPr/>
          <p:nvPr/>
        </p:nvSpPr>
        <p:spPr>
          <a:xfrm>
            <a:off x="4429125" y="4214813"/>
            <a:ext cx="714375" cy="642937"/>
          </a:xfrm>
          <a:prstGeom prst="leftRightUp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50" name="Slide Number Placeholder 49"/>
          <p:cNvSpPr>
            <a:spLocks noGrp="1"/>
          </p:cNvSpPr>
          <p:nvPr>
            <p:ph type="sldNum" sz="quarter" idx="12"/>
          </p:nvPr>
        </p:nvSpPr>
        <p:spPr/>
        <p:txBody>
          <a:bodyPr/>
          <a:lstStyle/>
          <a:p>
            <a:pPr>
              <a:defRPr/>
            </a:pPr>
            <a:endParaRPr lang="en-US" dirty="0"/>
          </a:p>
        </p:txBody>
      </p:sp>
    </p:spTree>
    <p:extLst>
      <p:ext uri="{BB962C8B-B14F-4D97-AF65-F5344CB8AC3E}">
        <p14:creationId xmlns:p14="http://schemas.microsoft.com/office/powerpoint/2010/main" val="3095776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b="1" dirty="0" smtClean="0">
                <a:latin typeface="Times New Roman" panose="02020603050405020304" pitchFamily="18" charset="0"/>
                <a:cs typeface="Times New Roman" panose="02020603050405020304" pitchFamily="18" charset="0"/>
              </a:rPr>
              <a:t>Factors drive for the changes/improvement ( cont’d)</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3999"/>
            <a:ext cx="8229600" cy="5105401"/>
          </a:xfrm>
        </p:spPr>
        <p:txBody>
          <a:bodyPr>
            <a:normAutofit fontScale="32500" lnSpcReduction="20000"/>
          </a:bodyPr>
          <a:lstStyle/>
          <a:p>
            <a:pPr lvl="0"/>
            <a:r>
              <a:rPr lang="en-US" sz="8600" b="1" dirty="0">
                <a:latin typeface="Times New Roman" panose="02020603050405020304" pitchFamily="18" charset="0"/>
                <a:cs typeface="Times New Roman" panose="02020603050405020304" pitchFamily="18" charset="0"/>
              </a:rPr>
              <a:t>New way thinking and commitment of management team on organizational development.  </a:t>
            </a:r>
            <a:endParaRPr lang="en-US" sz="8600" b="1" dirty="0" smtClean="0">
              <a:latin typeface="Times New Roman" panose="02020603050405020304" pitchFamily="18" charset="0"/>
              <a:cs typeface="Times New Roman" panose="02020603050405020304" pitchFamily="18" charset="0"/>
            </a:endParaRPr>
          </a:p>
          <a:p>
            <a:pPr lvl="1"/>
            <a:r>
              <a:rPr lang="en-US" sz="7400" dirty="0" smtClean="0">
                <a:latin typeface="Times New Roman" panose="02020603050405020304" pitchFamily="18" charset="0"/>
                <a:cs typeface="Times New Roman" panose="02020603050405020304" pitchFamily="18" charset="0"/>
              </a:rPr>
              <a:t>Pictured </a:t>
            </a:r>
            <a:r>
              <a:rPr lang="en-US" sz="7400" dirty="0">
                <a:latin typeface="Times New Roman" panose="02020603050405020304" pitchFamily="18" charset="0"/>
                <a:cs typeface="Times New Roman" panose="02020603050405020304" pitchFamily="18" charset="0"/>
              </a:rPr>
              <a:t>the statistical organization as a factory system where the “input-transformation-output” that need appropriate resources;  </a:t>
            </a:r>
          </a:p>
          <a:p>
            <a:pPr lvl="1"/>
            <a:r>
              <a:rPr lang="en-US" sz="7400" dirty="0">
                <a:latin typeface="Times New Roman" panose="02020603050405020304" pitchFamily="18" charset="0"/>
                <a:cs typeface="Times New Roman" panose="02020603050405020304" pitchFamily="18" charset="0"/>
              </a:rPr>
              <a:t>Shift from what we can do? </a:t>
            </a:r>
            <a:r>
              <a:rPr lang="en-US" sz="7400" dirty="0">
                <a:latin typeface="Times New Roman" panose="02020603050405020304" pitchFamily="18" charset="0"/>
                <a:cs typeface="Times New Roman" panose="02020603050405020304" pitchFamily="18" charset="0"/>
                <a:sym typeface="Wingdings"/>
              </a:rPr>
              <a:t></a:t>
            </a:r>
            <a:r>
              <a:rPr lang="en-US" sz="7400" dirty="0">
                <a:latin typeface="Times New Roman" panose="02020603050405020304" pitchFamily="18" charset="0"/>
                <a:cs typeface="Times New Roman" panose="02020603050405020304" pitchFamily="18" charset="0"/>
              </a:rPr>
              <a:t> What we should do? </a:t>
            </a:r>
            <a:r>
              <a:rPr lang="en-US" sz="7400" dirty="0">
                <a:latin typeface="Times New Roman" panose="02020603050405020304" pitchFamily="18" charset="0"/>
                <a:cs typeface="Times New Roman" panose="02020603050405020304" pitchFamily="18" charset="0"/>
                <a:sym typeface="Wingdings"/>
              </a:rPr>
              <a:t></a:t>
            </a:r>
            <a:r>
              <a:rPr lang="en-US" sz="7400" dirty="0">
                <a:latin typeface="Times New Roman" panose="02020603050405020304" pitchFamily="18" charset="0"/>
                <a:cs typeface="Times New Roman" panose="02020603050405020304" pitchFamily="18" charset="0"/>
              </a:rPr>
              <a:t> How we should do to it? To survive and prosper (especially in the circumstance of resources shortage); </a:t>
            </a:r>
          </a:p>
          <a:p>
            <a:pPr lvl="1"/>
            <a:r>
              <a:rPr lang="en-US" sz="7400" dirty="0">
                <a:latin typeface="Times New Roman" panose="02020603050405020304" pitchFamily="18" charset="0"/>
                <a:cs typeface="Times New Roman" panose="02020603050405020304" pitchFamily="18" charset="0"/>
              </a:rPr>
              <a:t>How to get leadership support, </a:t>
            </a:r>
            <a:r>
              <a:rPr lang="en-US" sz="7400" b="1" dirty="0">
                <a:latin typeface="Times New Roman" panose="02020603050405020304" pitchFamily="18" charset="0"/>
                <a:cs typeface="Times New Roman" panose="02020603050405020304" pitchFamily="18" charset="0"/>
              </a:rPr>
              <a:t>active role of top management</a:t>
            </a:r>
            <a:r>
              <a:rPr lang="en-US" sz="7400" dirty="0">
                <a:latin typeface="Times New Roman" panose="02020603050405020304" pitchFamily="18" charset="0"/>
                <a:cs typeface="Times New Roman" panose="02020603050405020304" pitchFamily="18" charset="0"/>
              </a:rPr>
              <a:t> not only focus on the decision making but also building and maintain the relations, getting and giving the  information and influencing relate people by </a:t>
            </a:r>
            <a:r>
              <a:rPr lang="en-US" sz="7400" dirty="0" smtClean="0">
                <a:latin typeface="Times New Roman" panose="02020603050405020304" pitchFamily="18" charset="0"/>
                <a:cs typeface="Times New Roman" panose="02020603050405020304" pitchFamily="18" charset="0"/>
              </a:rPr>
              <a:t>good communicating </a:t>
            </a:r>
            <a:r>
              <a:rPr lang="en-US" sz="7400" dirty="0">
                <a:latin typeface="Times New Roman" panose="02020603050405020304" pitchFamily="18" charset="0"/>
                <a:cs typeface="Times New Roman" panose="02020603050405020304" pitchFamily="18" charset="0"/>
              </a:rPr>
              <a:t>and coordinating. </a:t>
            </a:r>
          </a:p>
          <a:p>
            <a:endParaRPr lang="en-US" sz="3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8200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Factors drive for the change/improvement  ( cont’d)</a:t>
            </a:r>
            <a:endParaRPr lang="en-US" b="1" dirty="0"/>
          </a:p>
        </p:txBody>
      </p:sp>
      <p:sp>
        <p:nvSpPr>
          <p:cNvPr id="3" name="Content Placeholder 2"/>
          <p:cNvSpPr>
            <a:spLocks noGrp="1"/>
          </p:cNvSpPr>
          <p:nvPr>
            <p:ph idx="1"/>
          </p:nvPr>
        </p:nvSpPr>
        <p:spPr>
          <a:xfrm>
            <a:off x="457200" y="1600201"/>
            <a:ext cx="8229600" cy="4800599"/>
          </a:xfrm>
        </p:spPr>
        <p:txBody>
          <a:bodyPr>
            <a:normAutofit fontScale="62500" lnSpcReduction="20000"/>
          </a:bodyPr>
          <a:lstStyle/>
          <a:p>
            <a:pPr lvl="0"/>
            <a:r>
              <a:rPr lang="en-US" sz="4500" b="1" dirty="0">
                <a:latin typeface="Times New Roman" panose="02020603050405020304" pitchFamily="18" charset="0"/>
                <a:cs typeface="Times New Roman" panose="02020603050405020304" pitchFamily="18" charset="0"/>
              </a:rPr>
              <a:t>Political view/supports, legislation and institutional arrangement. </a:t>
            </a:r>
            <a:endParaRPr lang="en-US" sz="4500" dirty="0">
              <a:latin typeface="Times New Roman" panose="02020603050405020304" pitchFamily="18" charset="0"/>
              <a:cs typeface="Times New Roman" panose="02020603050405020304" pitchFamily="18" charset="0"/>
            </a:endParaRPr>
          </a:p>
          <a:p>
            <a:pPr lvl="1"/>
            <a:r>
              <a:rPr lang="en-US" sz="3400" b="1" dirty="0">
                <a:latin typeface="Times New Roman" panose="02020603050405020304" pitchFamily="18" charset="0"/>
                <a:cs typeface="Times New Roman" panose="02020603050405020304" pitchFamily="18" charset="0"/>
              </a:rPr>
              <a:t>Legal frame work and Development Strategy:  Statistics law</a:t>
            </a:r>
            <a:r>
              <a:rPr lang="en-US" sz="3400" dirty="0">
                <a:latin typeface="Times New Roman" panose="02020603050405020304" pitchFamily="18" charset="0"/>
                <a:cs typeface="Times New Roman" panose="02020603050405020304" pitchFamily="18" charset="0"/>
              </a:rPr>
              <a:t> approved by the National Assembly in June 2010 after the </a:t>
            </a:r>
            <a:r>
              <a:rPr lang="en-US" sz="3400" b="1" dirty="0">
                <a:latin typeface="Times New Roman" panose="02020603050405020304" pitchFamily="18" charset="0"/>
                <a:cs typeface="Times New Roman" panose="02020603050405020304" pitchFamily="18" charset="0"/>
              </a:rPr>
              <a:t>Strategy for Development of National Statistics System 2010-2010</a:t>
            </a:r>
            <a:r>
              <a:rPr lang="en-US" sz="3400" dirty="0">
                <a:latin typeface="Times New Roman" panose="02020603050405020304" pitchFamily="18" charset="0"/>
                <a:cs typeface="Times New Roman" panose="02020603050405020304" pitchFamily="18" charset="0"/>
              </a:rPr>
              <a:t> endorsed in May 2010 by the Government of  Lao PDR (updated from first Statistic Decree 127/PM issued in 1979 and Decree 140/PM,2002);</a:t>
            </a:r>
          </a:p>
          <a:p>
            <a:pPr lvl="1"/>
            <a:r>
              <a:rPr lang="en-US" sz="3400" b="1" dirty="0">
                <a:latin typeface="Times New Roman" panose="02020603050405020304" pitchFamily="18" charset="0"/>
                <a:cs typeface="Times New Roman" panose="02020603050405020304" pitchFamily="18" charset="0"/>
              </a:rPr>
              <a:t>Physical infrastructure – Office building as to improve work environment premises </a:t>
            </a:r>
            <a:r>
              <a:rPr lang="en-US" sz="3400" dirty="0">
                <a:latin typeface="Times New Roman" panose="02020603050405020304" pitchFamily="18" charset="0"/>
                <a:cs typeface="Times New Roman" panose="02020603050405020304" pitchFamily="18" charset="0"/>
              </a:rPr>
              <a:t>(it is expected to be completed in FY 2015/2016);</a:t>
            </a:r>
          </a:p>
          <a:p>
            <a:pPr lvl="1"/>
            <a:r>
              <a:rPr lang="en-US" sz="3400" b="1" dirty="0" smtClean="0">
                <a:latin typeface="Times New Roman" panose="02020603050405020304" pitchFamily="18" charset="0"/>
                <a:cs typeface="Times New Roman" panose="02020603050405020304" pitchFamily="18" charset="0"/>
              </a:rPr>
              <a:t>Number </a:t>
            </a:r>
            <a:r>
              <a:rPr lang="en-US" sz="3400" b="1" dirty="0">
                <a:latin typeface="Times New Roman" panose="02020603050405020304" pitchFamily="18" charset="0"/>
                <a:cs typeface="Times New Roman" panose="02020603050405020304" pitchFamily="18" charset="0"/>
              </a:rPr>
              <a:t>of staff for LSB, Province and District Office </a:t>
            </a:r>
            <a:r>
              <a:rPr lang="en-US" sz="3400" b="1" dirty="0" smtClean="0">
                <a:latin typeface="Times New Roman" panose="02020603050405020304" pitchFamily="18" charset="0"/>
                <a:cs typeface="Times New Roman" panose="02020603050405020304" pitchFamily="18" charset="0"/>
              </a:rPr>
              <a:t>Statistics And Line Ministry has been gradually increased.   </a:t>
            </a:r>
            <a:endParaRPr lang="en-US" sz="3400" dirty="0">
              <a:latin typeface="Times New Roman" panose="02020603050405020304" pitchFamily="18" charset="0"/>
              <a:cs typeface="Times New Roman" panose="02020603050405020304" pitchFamily="18" charset="0"/>
            </a:endParaRPr>
          </a:p>
          <a:p>
            <a:pPr lvl="1"/>
            <a:r>
              <a:rPr lang="en-US" sz="3400" b="1" dirty="0" smtClean="0">
                <a:latin typeface="Times New Roman" panose="02020603050405020304" pitchFamily="18" charset="0"/>
                <a:cs typeface="Times New Roman" panose="02020603050405020304" pitchFamily="18" charset="0"/>
              </a:rPr>
              <a:t>Commitment in providing </a:t>
            </a:r>
            <a:r>
              <a:rPr lang="en-US" sz="3400" b="1" dirty="0">
                <a:latin typeface="Times New Roman" panose="02020603050405020304" pitchFamily="18" charset="0"/>
                <a:cs typeface="Times New Roman" panose="02020603050405020304" pitchFamily="18" charset="0"/>
              </a:rPr>
              <a:t>b</a:t>
            </a:r>
            <a:r>
              <a:rPr lang="en-US" sz="3400" b="1" dirty="0" smtClean="0">
                <a:latin typeface="Times New Roman" panose="02020603050405020304" pitchFamily="18" charset="0"/>
                <a:cs typeface="Times New Roman" panose="02020603050405020304" pitchFamily="18" charset="0"/>
              </a:rPr>
              <a:t>udget </a:t>
            </a:r>
            <a:r>
              <a:rPr lang="en-US" sz="3400" b="1" dirty="0">
                <a:latin typeface="Times New Roman" panose="02020603050405020304" pitchFamily="18" charset="0"/>
                <a:cs typeface="Times New Roman" panose="02020603050405020304" pitchFamily="18" charset="0"/>
              </a:rPr>
              <a:t>s</a:t>
            </a:r>
            <a:r>
              <a:rPr lang="en-US" sz="3400" b="1" dirty="0" smtClean="0">
                <a:latin typeface="Times New Roman" panose="02020603050405020304" pitchFamily="18" charset="0"/>
                <a:cs typeface="Times New Roman" panose="02020603050405020304" pitchFamily="18" charset="0"/>
              </a:rPr>
              <a:t>upport </a:t>
            </a:r>
            <a:r>
              <a:rPr lang="en-US" sz="3400" b="1" dirty="0">
                <a:latin typeface="Times New Roman" panose="02020603050405020304" pitchFamily="18" charset="0"/>
                <a:cs typeface="Times New Roman" panose="02020603050405020304" pitchFamily="18" charset="0"/>
              </a:rPr>
              <a:t>for Statistics </a:t>
            </a:r>
            <a:r>
              <a:rPr lang="en-US" sz="3400" b="1" dirty="0" smtClean="0">
                <a:latin typeface="Times New Roman" panose="02020603050405020304" pitchFamily="18" charset="0"/>
                <a:cs typeface="Times New Roman" panose="02020603050405020304" pitchFamily="18" charset="0"/>
              </a:rPr>
              <a:t>Activities</a:t>
            </a:r>
            <a:r>
              <a:rPr lang="en-US" sz="3400" b="1" dirty="0">
                <a:latin typeface="Times New Roman" panose="02020603050405020304" pitchFamily="18" charset="0"/>
                <a:cs typeface="Times New Roman" panose="02020603050405020304" pitchFamily="18" charset="0"/>
              </a:rPr>
              <a:t>, in particular the data </a:t>
            </a:r>
            <a:r>
              <a:rPr lang="en-US" sz="3400" b="1" dirty="0" smtClean="0">
                <a:latin typeface="Times New Roman" panose="02020603050405020304" pitchFamily="18" charset="0"/>
                <a:cs typeface="Times New Roman" panose="02020603050405020304" pitchFamily="18" charset="0"/>
              </a:rPr>
              <a:t>collection and partial of capacity building program for the National Statistical System.</a:t>
            </a:r>
            <a:endParaRPr lang="en-US" sz="3400"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0442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855</TotalTime>
  <Words>2184</Words>
  <Application>Microsoft Office PowerPoint</Application>
  <PresentationFormat>On-screen Show (4:3)</PresentationFormat>
  <Paragraphs>273</Paragraphs>
  <Slides>21</Slides>
  <Notes>6</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International Seminar on Modernizing Official Statistics: Meeting Productivity and New Data Challenges Tianjin, People’s Republic of China 24 - 26 October 2013 ------------------------- Modern Management and Structure of Statistical Organization </vt:lpstr>
      <vt:lpstr>Outline of Presentation</vt:lpstr>
      <vt:lpstr>Factors drive for the change/improvement </vt:lpstr>
      <vt:lpstr>Factors drive for the change/improvement(cont’d)</vt:lpstr>
      <vt:lpstr> The way of thinking,…                            “ The law is not enough for statistics ”</vt:lpstr>
      <vt:lpstr>Framework for Official statistics</vt:lpstr>
      <vt:lpstr>PowerPoint Presentation</vt:lpstr>
      <vt:lpstr>Factors drive for the changes/improvement ( cont’d)</vt:lpstr>
      <vt:lpstr>Factors drive for the change/improvement  ( cont’d)</vt:lpstr>
      <vt:lpstr>The wider National Statistics System (NSS)</vt:lpstr>
      <vt:lpstr>Management  and Organizational Structure  of National Statistics System (NSS) in Lao PDR</vt:lpstr>
      <vt:lpstr>Current Organizational Structure of  Lao Statistics Bureau (LSB) </vt:lpstr>
      <vt:lpstr>Structure of Statistics Organization:   Vertical System ( Province Statistics Center )</vt:lpstr>
      <vt:lpstr>Structure of Statistics Organization:   Vertical System ( Province Statistics Center )</vt:lpstr>
      <vt:lpstr>PowerPoint Presentation</vt:lpstr>
      <vt:lpstr>How do we coordinate ?</vt:lpstr>
      <vt:lpstr>How do we organize ?</vt:lpstr>
      <vt:lpstr>Key Challenges and The Way Forward:   </vt:lpstr>
      <vt:lpstr>The Way Forward </vt:lpstr>
      <vt:lpstr>Remarks </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 Management and Structure of Statistics Organization</dc:title>
  <dc:creator>UNDP</dc:creator>
  <cp:lastModifiedBy>UNDP</cp:lastModifiedBy>
  <cp:revision>65</cp:revision>
  <dcterms:created xsi:type="dcterms:W3CDTF">2013-10-19T03:23:46Z</dcterms:created>
  <dcterms:modified xsi:type="dcterms:W3CDTF">2013-10-19T20:17:41Z</dcterms:modified>
</cp:coreProperties>
</file>